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notesMasterIdLst>
    <p:notesMasterId r:id="rId32"/>
  </p:notesMasterIdLst>
  <p:sldIdLst>
    <p:sldId id="256" r:id="rId3"/>
    <p:sldId id="295" r:id="rId4"/>
    <p:sldId id="302" r:id="rId5"/>
    <p:sldId id="278" r:id="rId6"/>
    <p:sldId id="298" r:id="rId7"/>
    <p:sldId id="304" r:id="rId8"/>
    <p:sldId id="301" r:id="rId9"/>
    <p:sldId id="303" r:id="rId10"/>
    <p:sldId id="266" r:id="rId11"/>
    <p:sldId id="305" r:id="rId12"/>
    <p:sldId id="306" r:id="rId13"/>
    <p:sldId id="261" r:id="rId14"/>
    <p:sldId id="288" r:id="rId15"/>
    <p:sldId id="292" r:id="rId16"/>
    <p:sldId id="270" r:id="rId17"/>
    <p:sldId id="318" r:id="rId18"/>
    <p:sldId id="319" r:id="rId19"/>
    <p:sldId id="269" r:id="rId20"/>
    <p:sldId id="320" r:id="rId21"/>
    <p:sldId id="265" r:id="rId22"/>
    <p:sldId id="308" r:id="rId23"/>
    <p:sldId id="309" r:id="rId24"/>
    <p:sldId id="310" r:id="rId25"/>
    <p:sldId id="321" r:id="rId26"/>
    <p:sldId id="271" r:id="rId27"/>
    <p:sldId id="322" r:id="rId28"/>
    <p:sldId id="276" r:id="rId29"/>
    <p:sldId id="324" r:id="rId30"/>
    <p:sldId id="29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FB99CF4-04FF-4439-BAC1-1279BBE570BB}">
          <p14:sldIdLst>
            <p14:sldId id="256"/>
            <p14:sldId id="295"/>
            <p14:sldId id="302"/>
            <p14:sldId id="278"/>
            <p14:sldId id="298"/>
            <p14:sldId id="304"/>
            <p14:sldId id="301"/>
            <p14:sldId id="303"/>
            <p14:sldId id="266"/>
            <p14:sldId id="305"/>
            <p14:sldId id="306"/>
            <p14:sldId id="261"/>
            <p14:sldId id="288"/>
            <p14:sldId id="292"/>
            <p14:sldId id="270"/>
            <p14:sldId id="318"/>
            <p14:sldId id="319"/>
            <p14:sldId id="269"/>
            <p14:sldId id="320"/>
            <p14:sldId id="265"/>
            <p14:sldId id="308"/>
            <p14:sldId id="309"/>
            <p14:sldId id="310"/>
            <p14:sldId id="321"/>
            <p14:sldId id="271"/>
            <p14:sldId id="322"/>
            <p14:sldId id="276"/>
            <p14:sldId id="324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42" initials="M4" lastIdx="1" clrIdx="0">
    <p:extLst>
      <p:ext uri="{19B8F6BF-5375-455C-9EA6-DF929625EA0E}">
        <p15:presenceInfo xmlns:p15="http://schemas.microsoft.com/office/powerpoint/2012/main" userId="f8a5063583064a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00"/>
    <a:srgbClr val="D793C5"/>
    <a:srgbClr val="DFF07A"/>
    <a:srgbClr val="E54E55"/>
    <a:srgbClr val="98BCD2"/>
    <a:srgbClr val="88E297"/>
    <a:srgbClr val="CC00CC"/>
    <a:srgbClr val="FF6600"/>
    <a:srgbClr val="E1E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50" autoAdjust="0"/>
    <p:restoredTop sz="94507" autoAdjust="0"/>
  </p:normalViewPr>
  <p:slideViewPr>
    <p:cSldViewPr snapToGrid="0">
      <p:cViewPr>
        <p:scale>
          <a:sx n="66" d="100"/>
          <a:sy n="66" d="100"/>
        </p:scale>
        <p:origin x="787" y="394"/>
      </p:cViewPr>
      <p:guideLst/>
    </p:cSldViewPr>
  </p:slideViewPr>
  <p:outlineViewPr>
    <p:cViewPr>
      <p:scale>
        <a:sx n="33" d="100"/>
        <a:sy n="33" d="100"/>
      </p:scale>
      <p:origin x="0" y="-85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DB894-8C1A-4930-9D23-98BE67ABC7F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B3D3DB1-80D2-420F-952A-9748C93C518B}">
      <dgm:prSet phldrT="[Text]"/>
      <dgm:spPr>
        <a:solidFill>
          <a:srgbClr val="E1E387"/>
        </a:solidFill>
      </dgm:spPr>
      <dgm:t>
        <a:bodyPr/>
        <a:lstStyle/>
        <a:p>
          <a:r>
            <a:rPr lang="ro-RO" dirty="0">
              <a:solidFill>
                <a:srgbClr val="002060"/>
              </a:solidFill>
            </a:rPr>
            <a:t>Sans effets secondaires</a:t>
          </a:r>
          <a:endParaRPr lang="fr-FR" dirty="0">
            <a:solidFill>
              <a:srgbClr val="002060"/>
            </a:solidFill>
          </a:endParaRPr>
        </a:p>
      </dgm:t>
    </dgm:pt>
    <dgm:pt modelId="{7017023B-AB44-4FB6-A568-6F858BA81BEC}" type="parTrans" cxnId="{C2864E06-FC5E-48DB-8C7D-7A76FE48165E}">
      <dgm:prSet/>
      <dgm:spPr/>
      <dgm:t>
        <a:bodyPr/>
        <a:lstStyle/>
        <a:p>
          <a:endParaRPr lang="fr-FR"/>
        </a:p>
      </dgm:t>
    </dgm:pt>
    <dgm:pt modelId="{0940E5EA-31B3-40A8-B475-C32224BEFC14}" type="sibTrans" cxnId="{C2864E06-FC5E-48DB-8C7D-7A76FE48165E}">
      <dgm:prSet/>
      <dgm:spPr/>
      <dgm:t>
        <a:bodyPr/>
        <a:lstStyle/>
        <a:p>
          <a:endParaRPr lang="fr-FR"/>
        </a:p>
      </dgm:t>
    </dgm:pt>
    <dgm:pt modelId="{8A04858A-4205-4A77-9180-F82DDC64C21E}">
      <dgm:prSet phldrT="[Text]" custT="1"/>
      <dgm:spPr>
        <a:solidFill>
          <a:srgbClr val="D793C5"/>
        </a:solidFill>
      </dgm:spPr>
      <dgm:t>
        <a:bodyPr/>
        <a:lstStyle/>
        <a:p>
          <a:r>
            <a:rPr lang="ro-RO" sz="1400" dirty="0">
              <a:solidFill>
                <a:srgbClr val="002060"/>
              </a:solidFill>
            </a:rPr>
            <a:t>Sans chimiotherapie</a:t>
          </a:r>
          <a:endParaRPr lang="fr-FR" sz="1400" dirty="0">
            <a:solidFill>
              <a:srgbClr val="002060"/>
            </a:solidFill>
          </a:endParaRPr>
        </a:p>
      </dgm:t>
    </dgm:pt>
    <dgm:pt modelId="{128ED3B7-6FF7-4F29-BA6D-A52467D96A1E}" type="parTrans" cxnId="{70B3D1FE-CD51-486B-8881-F05E3F17355C}">
      <dgm:prSet/>
      <dgm:spPr/>
      <dgm:t>
        <a:bodyPr/>
        <a:lstStyle/>
        <a:p>
          <a:endParaRPr lang="fr-FR"/>
        </a:p>
      </dgm:t>
    </dgm:pt>
    <dgm:pt modelId="{505AAFF9-2DA5-4614-B6BF-5A1B9A2B0781}" type="sibTrans" cxnId="{70B3D1FE-CD51-486B-8881-F05E3F17355C}">
      <dgm:prSet/>
      <dgm:spPr/>
      <dgm:t>
        <a:bodyPr/>
        <a:lstStyle/>
        <a:p>
          <a:endParaRPr lang="fr-FR"/>
        </a:p>
      </dgm:t>
    </dgm:pt>
    <dgm:pt modelId="{1E276A0B-F09A-4E8D-B3C0-5757DD8B5521}">
      <dgm:prSet phldrT="[Text]"/>
      <dgm:spPr>
        <a:solidFill>
          <a:srgbClr val="88E297"/>
        </a:solidFill>
      </dgm:spPr>
      <dgm:t>
        <a:bodyPr/>
        <a:lstStyle/>
        <a:p>
          <a:r>
            <a:rPr lang="ro-RO" dirty="0">
              <a:solidFill>
                <a:srgbClr val="002060"/>
              </a:solidFill>
            </a:rPr>
            <a:t>Ne reviendra jamais active</a:t>
          </a:r>
          <a:endParaRPr lang="fr-FR" dirty="0">
            <a:solidFill>
              <a:srgbClr val="002060"/>
            </a:solidFill>
          </a:endParaRPr>
        </a:p>
      </dgm:t>
    </dgm:pt>
    <dgm:pt modelId="{190126AA-F4C7-4AB6-9DD6-453ADED16703}" type="parTrans" cxnId="{1939497C-02A8-43AE-A930-420B615496D1}">
      <dgm:prSet/>
      <dgm:spPr/>
      <dgm:t>
        <a:bodyPr/>
        <a:lstStyle/>
        <a:p>
          <a:endParaRPr lang="fr-FR"/>
        </a:p>
      </dgm:t>
    </dgm:pt>
    <dgm:pt modelId="{DDCBECBC-2490-4185-8FFD-41B4B2560AD7}" type="sibTrans" cxnId="{1939497C-02A8-43AE-A930-420B615496D1}">
      <dgm:prSet/>
      <dgm:spPr/>
      <dgm:t>
        <a:bodyPr/>
        <a:lstStyle/>
        <a:p>
          <a:endParaRPr lang="fr-FR"/>
        </a:p>
      </dgm:t>
    </dgm:pt>
    <dgm:pt modelId="{E4B6CBBF-E7D0-498D-8F15-32112DB2C111}">
      <dgm:prSet phldrT="[Text]"/>
      <dgm:spPr/>
      <dgm:t>
        <a:bodyPr/>
        <a:lstStyle/>
        <a:p>
          <a:endParaRPr lang="fr-FR" dirty="0"/>
        </a:p>
      </dgm:t>
    </dgm:pt>
    <dgm:pt modelId="{D44C9456-992A-48C9-B7BF-6CB565486DD7}" type="sibTrans" cxnId="{6BA66A8A-BFB2-4B6B-8299-E31023003E03}">
      <dgm:prSet/>
      <dgm:spPr/>
      <dgm:t>
        <a:bodyPr/>
        <a:lstStyle/>
        <a:p>
          <a:endParaRPr lang="fr-FR"/>
        </a:p>
      </dgm:t>
    </dgm:pt>
    <dgm:pt modelId="{970BDA31-0690-4DBE-9228-B52643E26F57}" type="parTrans" cxnId="{6BA66A8A-BFB2-4B6B-8299-E31023003E03}">
      <dgm:prSet/>
      <dgm:spPr/>
      <dgm:t>
        <a:bodyPr/>
        <a:lstStyle/>
        <a:p>
          <a:endParaRPr lang="fr-FR"/>
        </a:p>
      </dgm:t>
    </dgm:pt>
    <dgm:pt modelId="{024CDDD8-218C-4131-A955-67D00A9B7B04}" type="pres">
      <dgm:prSet presAssocID="{931DB894-8C1A-4930-9D23-98BE67ABC7F8}" presName="Name0" presStyleCnt="0">
        <dgm:presLayoutVars>
          <dgm:chMax val="4"/>
          <dgm:resizeHandles val="exact"/>
        </dgm:presLayoutVars>
      </dgm:prSet>
      <dgm:spPr/>
    </dgm:pt>
    <dgm:pt modelId="{500092C3-BDE8-4BD2-8069-0BD443E81619}" type="pres">
      <dgm:prSet presAssocID="{931DB894-8C1A-4930-9D23-98BE67ABC7F8}" presName="ellipse" presStyleLbl="trBgShp" presStyleIdx="0" presStyleCnt="1"/>
      <dgm:spPr/>
    </dgm:pt>
    <dgm:pt modelId="{40424E54-1B23-4EC2-B6DB-88B49BB42E79}" type="pres">
      <dgm:prSet presAssocID="{931DB894-8C1A-4930-9D23-98BE67ABC7F8}" presName="arrow1" presStyleLbl="fgShp" presStyleIdx="0" presStyleCnt="1"/>
      <dgm:spPr/>
    </dgm:pt>
    <dgm:pt modelId="{45760971-FCA1-4905-9AF9-89DF46D9116C}" type="pres">
      <dgm:prSet presAssocID="{931DB894-8C1A-4930-9D23-98BE67ABC7F8}" presName="rectangle" presStyleLbl="revTx" presStyleIdx="0" presStyleCnt="1">
        <dgm:presLayoutVars>
          <dgm:bulletEnabled val="1"/>
        </dgm:presLayoutVars>
      </dgm:prSet>
      <dgm:spPr/>
    </dgm:pt>
    <dgm:pt modelId="{3536CDDF-764D-4B24-BDBF-0C56CE0C3473}" type="pres">
      <dgm:prSet presAssocID="{8A04858A-4205-4A77-9180-F82DDC64C21E}" presName="item1" presStyleLbl="node1" presStyleIdx="0" presStyleCnt="3" custScaleX="121406" custScaleY="128735">
        <dgm:presLayoutVars>
          <dgm:bulletEnabled val="1"/>
        </dgm:presLayoutVars>
      </dgm:prSet>
      <dgm:spPr/>
    </dgm:pt>
    <dgm:pt modelId="{75E76576-CC20-4F9C-8658-6A89A828C8F6}" type="pres">
      <dgm:prSet presAssocID="{1E276A0B-F09A-4E8D-B3C0-5757DD8B5521}" presName="item2" presStyleLbl="node1" presStyleIdx="1" presStyleCnt="3" custScaleX="111220" custScaleY="114663">
        <dgm:presLayoutVars>
          <dgm:bulletEnabled val="1"/>
        </dgm:presLayoutVars>
      </dgm:prSet>
      <dgm:spPr/>
    </dgm:pt>
    <dgm:pt modelId="{82C1D653-A467-4F37-8CA3-03494D2487F2}" type="pres">
      <dgm:prSet presAssocID="{E4B6CBBF-E7D0-498D-8F15-32112DB2C111}" presName="item3" presStyleLbl="node1" presStyleIdx="2" presStyleCnt="3" custLinFactNeighborX="25837" custLinFactNeighborY="9810">
        <dgm:presLayoutVars>
          <dgm:bulletEnabled val="1"/>
        </dgm:presLayoutVars>
      </dgm:prSet>
      <dgm:spPr/>
    </dgm:pt>
    <dgm:pt modelId="{DAA83AC3-6D06-440C-B295-7580F413C0AC}" type="pres">
      <dgm:prSet presAssocID="{931DB894-8C1A-4930-9D23-98BE67ABC7F8}" presName="funnel" presStyleLbl="trAlignAcc1" presStyleIdx="0" presStyleCnt="1" custLinFactNeighborX="1909" custLinFactNeighborY="2607"/>
      <dgm:spPr>
        <a:ln>
          <a:solidFill>
            <a:srgbClr val="FF6600"/>
          </a:solidFill>
        </a:ln>
      </dgm:spPr>
    </dgm:pt>
  </dgm:ptLst>
  <dgm:cxnLst>
    <dgm:cxn modelId="{C2864E06-FC5E-48DB-8C7D-7A76FE48165E}" srcId="{931DB894-8C1A-4930-9D23-98BE67ABC7F8}" destId="{8B3D3DB1-80D2-420F-952A-9748C93C518B}" srcOrd="0" destOrd="0" parTransId="{7017023B-AB44-4FB6-A568-6F858BA81BEC}" sibTransId="{0940E5EA-31B3-40A8-B475-C32224BEFC14}"/>
    <dgm:cxn modelId="{C9C02A1D-C906-4EEB-8D1D-A10A5EA6D5EA}" type="presOf" srcId="{1E276A0B-F09A-4E8D-B3C0-5757DD8B5521}" destId="{3536CDDF-764D-4B24-BDBF-0C56CE0C3473}" srcOrd="0" destOrd="0" presId="urn:microsoft.com/office/officeart/2005/8/layout/funnel1"/>
    <dgm:cxn modelId="{A99CCB47-001F-49E1-9013-8CD98EB3A85D}" type="presOf" srcId="{931DB894-8C1A-4930-9D23-98BE67ABC7F8}" destId="{024CDDD8-218C-4131-A955-67D00A9B7B04}" srcOrd="0" destOrd="0" presId="urn:microsoft.com/office/officeart/2005/8/layout/funnel1"/>
    <dgm:cxn modelId="{1939497C-02A8-43AE-A930-420B615496D1}" srcId="{931DB894-8C1A-4930-9D23-98BE67ABC7F8}" destId="{1E276A0B-F09A-4E8D-B3C0-5757DD8B5521}" srcOrd="2" destOrd="0" parTransId="{190126AA-F4C7-4AB6-9DD6-453ADED16703}" sibTransId="{DDCBECBC-2490-4185-8FFD-41B4B2560AD7}"/>
    <dgm:cxn modelId="{77A85B89-717B-4FE8-B564-AF87D92F39AF}" type="presOf" srcId="{8B3D3DB1-80D2-420F-952A-9748C93C518B}" destId="{82C1D653-A467-4F37-8CA3-03494D2487F2}" srcOrd="0" destOrd="0" presId="urn:microsoft.com/office/officeart/2005/8/layout/funnel1"/>
    <dgm:cxn modelId="{6BA66A8A-BFB2-4B6B-8299-E31023003E03}" srcId="{931DB894-8C1A-4930-9D23-98BE67ABC7F8}" destId="{E4B6CBBF-E7D0-498D-8F15-32112DB2C111}" srcOrd="3" destOrd="0" parTransId="{970BDA31-0690-4DBE-9228-B52643E26F57}" sibTransId="{D44C9456-992A-48C9-B7BF-6CB565486DD7}"/>
    <dgm:cxn modelId="{7F1839F8-69EF-4B4A-AB48-806F395C46A6}" type="presOf" srcId="{8A04858A-4205-4A77-9180-F82DDC64C21E}" destId="{75E76576-CC20-4F9C-8658-6A89A828C8F6}" srcOrd="0" destOrd="0" presId="urn:microsoft.com/office/officeart/2005/8/layout/funnel1"/>
    <dgm:cxn modelId="{998063F9-1FF7-4B85-90D6-16F74789880F}" type="presOf" srcId="{E4B6CBBF-E7D0-498D-8F15-32112DB2C111}" destId="{45760971-FCA1-4905-9AF9-89DF46D9116C}" srcOrd="0" destOrd="0" presId="urn:microsoft.com/office/officeart/2005/8/layout/funnel1"/>
    <dgm:cxn modelId="{70B3D1FE-CD51-486B-8881-F05E3F17355C}" srcId="{931DB894-8C1A-4930-9D23-98BE67ABC7F8}" destId="{8A04858A-4205-4A77-9180-F82DDC64C21E}" srcOrd="1" destOrd="0" parTransId="{128ED3B7-6FF7-4F29-BA6D-A52467D96A1E}" sibTransId="{505AAFF9-2DA5-4614-B6BF-5A1B9A2B0781}"/>
    <dgm:cxn modelId="{AAFEAA2A-FAE2-40D8-9257-7ACF02D6D317}" type="presParOf" srcId="{024CDDD8-218C-4131-A955-67D00A9B7B04}" destId="{500092C3-BDE8-4BD2-8069-0BD443E81619}" srcOrd="0" destOrd="0" presId="urn:microsoft.com/office/officeart/2005/8/layout/funnel1"/>
    <dgm:cxn modelId="{A603E2C5-0D1B-42E0-961D-3332546D5B3B}" type="presParOf" srcId="{024CDDD8-218C-4131-A955-67D00A9B7B04}" destId="{40424E54-1B23-4EC2-B6DB-88B49BB42E79}" srcOrd="1" destOrd="0" presId="urn:microsoft.com/office/officeart/2005/8/layout/funnel1"/>
    <dgm:cxn modelId="{3AFC44C0-D4FF-41DE-BC64-2100276E321A}" type="presParOf" srcId="{024CDDD8-218C-4131-A955-67D00A9B7B04}" destId="{45760971-FCA1-4905-9AF9-89DF46D9116C}" srcOrd="2" destOrd="0" presId="urn:microsoft.com/office/officeart/2005/8/layout/funnel1"/>
    <dgm:cxn modelId="{B8D5E5A3-40DD-446E-BA25-A379AECFA757}" type="presParOf" srcId="{024CDDD8-218C-4131-A955-67D00A9B7B04}" destId="{3536CDDF-764D-4B24-BDBF-0C56CE0C3473}" srcOrd="3" destOrd="0" presId="urn:microsoft.com/office/officeart/2005/8/layout/funnel1"/>
    <dgm:cxn modelId="{0D1CB01B-3C6A-4B7D-8F1C-9D2941EE2D0A}" type="presParOf" srcId="{024CDDD8-218C-4131-A955-67D00A9B7B04}" destId="{75E76576-CC20-4F9C-8658-6A89A828C8F6}" srcOrd="4" destOrd="0" presId="urn:microsoft.com/office/officeart/2005/8/layout/funnel1"/>
    <dgm:cxn modelId="{747D4238-00A0-45B2-9A0A-AFB6173C31CB}" type="presParOf" srcId="{024CDDD8-218C-4131-A955-67D00A9B7B04}" destId="{82C1D653-A467-4F37-8CA3-03494D2487F2}" srcOrd="5" destOrd="0" presId="urn:microsoft.com/office/officeart/2005/8/layout/funnel1"/>
    <dgm:cxn modelId="{37432EAD-6D2E-41F3-B06E-1E14682ECB16}" type="presParOf" srcId="{024CDDD8-218C-4131-A955-67D00A9B7B04}" destId="{DAA83AC3-6D06-440C-B295-7580F413C0A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43FC9-5A82-4CC5-8C6B-B64D437173B3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42FE2F2-E624-4FF3-AAC1-8DF3DCEE664D}">
      <dgm:prSet phldrT="[Text]"/>
      <dgm:spPr>
        <a:solidFill>
          <a:srgbClr val="DFF07A"/>
        </a:solidFill>
      </dgm:spPr>
      <dgm:t>
        <a:bodyPr/>
        <a:lstStyle/>
        <a:p>
          <a:r>
            <a:rPr lang="fr-FR" dirty="0">
              <a:solidFill>
                <a:srgbClr val="000000"/>
              </a:solidFill>
            </a:rPr>
            <a:t>La </a:t>
          </a:r>
          <a:r>
            <a:rPr lang="fr-FR" dirty="0" err="1">
              <a:solidFill>
                <a:srgbClr val="000000"/>
              </a:solidFill>
            </a:rPr>
            <a:t>modifiction</a:t>
          </a:r>
          <a:r>
            <a:rPr lang="fr-FR" dirty="0">
              <a:solidFill>
                <a:srgbClr val="000000"/>
              </a:solidFill>
            </a:rPr>
            <a:t> du génome pour l'</a:t>
          </a:r>
          <a:r>
            <a:rPr lang="fr-FR" dirty="0" err="1">
              <a:solidFill>
                <a:srgbClr val="000000"/>
              </a:solidFill>
            </a:rPr>
            <a:t>éternite</a:t>
          </a:r>
          <a:endParaRPr lang="fr-FR" dirty="0">
            <a:solidFill>
              <a:srgbClr val="000000"/>
            </a:solidFill>
          </a:endParaRPr>
        </a:p>
      </dgm:t>
    </dgm:pt>
    <dgm:pt modelId="{B72D82B1-D2CA-4ECB-8509-A3A1ABFAFA39}" type="parTrans" cxnId="{F4E5ACF3-9700-475E-A05D-FE9F5F213666}">
      <dgm:prSet/>
      <dgm:spPr/>
      <dgm:t>
        <a:bodyPr/>
        <a:lstStyle/>
        <a:p>
          <a:endParaRPr lang="fr-FR"/>
        </a:p>
      </dgm:t>
    </dgm:pt>
    <dgm:pt modelId="{7CD967AE-E0C2-4B4C-97F7-8997F7243D0E}" type="sibTrans" cxnId="{F4E5ACF3-9700-475E-A05D-FE9F5F213666}">
      <dgm:prSet/>
      <dgm:spPr/>
      <dgm:t>
        <a:bodyPr/>
        <a:lstStyle/>
        <a:p>
          <a:endParaRPr lang="fr-FR"/>
        </a:p>
      </dgm:t>
    </dgm:pt>
    <dgm:pt modelId="{2A3FE10E-4D9D-4C9C-8186-9E78A8283793}">
      <dgm:prSet phldrT="[Text]"/>
      <dgm:spPr>
        <a:solidFill>
          <a:srgbClr val="E54E55"/>
        </a:solidFill>
      </dgm:spPr>
      <dgm:t>
        <a:bodyPr/>
        <a:lstStyle/>
        <a:p>
          <a:r>
            <a:rPr lang="ro-RO" dirty="0">
              <a:solidFill>
                <a:srgbClr val="000000"/>
              </a:solidFill>
            </a:rPr>
            <a:t>Effets secondaires inconnues</a:t>
          </a:r>
          <a:endParaRPr lang="fr-FR" dirty="0">
            <a:solidFill>
              <a:srgbClr val="000000"/>
            </a:solidFill>
          </a:endParaRPr>
        </a:p>
      </dgm:t>
    </dgm:pt>
    <dgm:pt modelId="{4E9D22FD-0B6E-4FAB-84F3-EF7DDBD61169}" type="sibTrans" cxnId="{80249E88-CE14-4ED8-AEAC-E68AAF98EBCB}">
      <dgm:prSet/>
      <dgm:spPr/>
      <dgm:t>
        <a:bodyPr/>
        <a:lstStyle/>
        <a:p>
          <a:endParaRPr lang="fr-FR"/>
        </a:p>
      </dgm:t>
    </dgm:pt>
    <dgm:pt modelId="{079C7EC2-B7D4-4A2D-A925-757A97B82930}" type="parTrans" cxnId="{80249E88-CE14-4ED8-AEAC-E68AAF98EBCB}">
      <dgm:prSet/>
      <dgm:spPr/>
      <dgm:t>
        <a:bodyPr/>
        <a:lstStyle/>
        <a:p>
          <a:endParaRPr lang="fr-FR"/>
        </a:p>
      </dgm:t>
    </dgm:pt>
    <dgm:pt modelId="{14A27D09-B099-4A84-B2EA-DE7AABD7C466}">
      <dgm:prSet/>
      <dgm:spPr/>
      <dgm:t>
        <a:bodyPr/>
        <a:lstStyle/>
        <a:p>
          <a:r>
            <a:rPr lang="ro-RO" dirty="0">
              <a:solidFill>
                <a:srgbClr val="000000"/>
              </a:solidFill>
            </a:rPr>
            <a:t>Les </a:t>
          </a:r>
          <a:r>
            <a:rPr lang="fr-FR" dirty="0">
              <a:solidFill>
                <a:srgbClr val="000000"/>
              </a:solidFill>
            </a:rPr>
            <a:t>dilemme</a:t>
          </a:r>
          <a:r>
            <a:rPr lang="ro-RO" dirty="0">
              <a:solidFill>
                <a:srgbClr val="000000"/>
              </a:solidFill>
            </a:rPr>
            <a:t>s</a:t>
          </a:r>
          <a:r>
            <a:rPr lang="fr-FR" dirty="0">
              <a:solidFill>
                <a:srgbClr val="000000"/>
              </a:solidFill>
            </a:rPr>
            <a:t> éthique</a:t>
          </a:r>
          <a:r>
            <a:rPr lang="ro-RO" dirty="0">
              <a:solidFill>
                <a:srgbClr val="000000"/>
              </a:solidFill>
            </a:rPr>
            <a:t>s</a:t>
          </a:r>
          <a:endParaRPr lang="fr-FR" dirty="0">
            <a:solidFill>
              <a:srgbClr val="000000"/>
            </a:solidFill>
          </a:endParaRPr>
        </a:p>
      </dgm:t>
    </dgm:pt>
    <dgm:pt modelId="{C65D1999-F658-4BE5-8FF8-DF0F6FB6FDE8}" type="parTrans" cxnId="{7222D62E-BF2D-40A5-98D6-01A7A88F2829}">
      <dgm:prSet/>
      <dgm:spPr/>
      <dgm:t>
        <a:bodyPr/>
        <a:lstStyle/>
        <a:p>
          <a:endParaRPr lang="fr-FR"/>
        </a:p>
      </dgm:t>
    </dgm:pt>
    <dgm:pt modelId="{B7A9F16F-9955-46A6-A3F3-4718F347E305}" type="sibTrans" cxnId="{7222D62E-BF2D-40A5-98D6-01A7A88F2829}">
      <dgm:prSet/>
      <dgm:spPr/>
      <dgm:t>
        <a:bodyPr/>
        <a:lstStyle/>
        <a:p>
          <a:endParaRPr lang="fr-FR"/>
        </a:p>
      </dgm:t>
    </dgm:pt>
    <dgm:pt modelId="{5BE0AEAD-E559-4C20-8DB5-F40673FC758A}">
      <dgm:prSet phldrT="[Text]"/>
      <dgm:spPr>
        <a:solidFill>
          <a:srgbClr val="D793C5"/>
        </a:solidFill>
      </dgm:spPr>
      <dgm:t>
        <a:bodyPr/>
        <a:lstStyle/>
        <a:p>
          <a:r>
            <a:rPr lang="ro-RO" dirty="0">
              <a:solidFill>
                <a:srgbClr val="000000"/>
              </a:solidFill>
            </a:rPr>
            <a:t>La puissance de cette technologie de point de vue politico-social</a:t>
          </a:r>
          <a:endParaRPr lang="fr-FR" dirty="0">
            <a:solidFill>
              <a:srgbClr val="000000"/>
            </a:solidFill>
          </a:endParaRPr>
        </a:p>
      </dgm:t>
    </dgm:pt>
    <dgm:pt modelId="{628E190F-4851-4410-A31B-F2E3817A0462}" type="sibTrans" cxnId="{B136B074-0273-430C-91CB-10E55BDE8475}">
      <dgm:prSet/>
      <dgm:spPr/>
      <dgm:t>
        <a:bodyPr/>
        <a:lstStyle/>
        <a:p>
          <a:endParaRPr lang="fr-FR"/>
        </a:p>
      </dgm:t>
    </dgm:pt>
    <dgm:pt modelId="{6C44A67A-2982-4E29-A346-E770061CBCAD}" type="parTrans" cxnId="{B136B074-0273-430C-91CB-10E55BDE8475}">
      <dgm:prSet/>
      <dgm:spPr/>
      <dgm:t>
        <a:bodyPr/>
        <a:lstStyle/>
        <a:p>
          <a:endParaRPr lang="fr-FR"/>
        </a:p>
      </dgm:t>
    </dgm:pt>
    <dgm:pt modelId="{7EF0B6DD-7808-40B1-B97A-FAEF88CC3BAC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pPr rtl="0"/>
          <a:r>
            <a:rPr lang="fr-FR" dirty="0">
              <a:solidFill>
                <a:srgbClr val="002060"/>
              </a:solidFill>
              <a:latin typeface="+mn-lt"/>
            </a:rPr>
            <a:t>La difficulté de surveiller son utilisation</a:t>
          </a:r>
          <a:endParaRPr lang="en-US" dirty="0">
            <a:solidFill>
              <a:srgbClr val="002060"/>
            </a:solidFill>
            <a:latin typeface="+mn-lt"/>
          </a:endParaRPr>
        </a:p>
      </dgm:t>
    </dgm:pt>
    <dgm:pt modelId="{AB2337E9-AA62-4B44-9F5D-3F2419CFD27B}" type="parTrans" cxnId="{80E5214D-36D9-402A-BFAB-F418127E919E}">
      <dgm:prSet/>
      <dgm:spPr/>
      <dgm:t>
        <a:bodyPr/>
        <a:lstStyle/>
        <a:p>
          <a:endParaRPr lang="fr-FR"/>
        </a:p>
      </dgm:t>
    </dgm:pt>
    <dgm:pt modelId="{9BB84A8B-50D0-46D8-BEFC-3BF37C5BB4F0}" type="sibTrans" cxnId="{80E5214D-36D9-402A-BFAB-F418127E919E}">
      <dgm:prSet/>
      <dgm:spPr/>
      <dgm:t>
        <a:bodyPr/>
        <a:lstStyle/>
        <a:p>
          <a:endParaRPr lang="fr-FR"/>
        </a:p>
      </dgm:t>
    </dgm:pt>
    <dgm:pt modelId="{03C87888-A8CE-49E3-AEEF-96982F8B7D2F}" type="pres">
      <dgm:prSet presAssocID="{55943FC9-5A82-4CC5-8C6B-B64D437173B3}" presName="cycle" presStyleCnt="0">
        <dgm:presLayoutVars>
          <dgm:dir/>
          <dgm:resizeHandles val="exact"/>
        </dgm:presLayoutVars>
      </dgm:prSet>
      <dgm:spPr/>
    </dgm:pt>
    <dgm:pt modelId="{58EEBCE2-D804-47AF-BBEF-8319755BC0BF}" type="pres">
      <dgm:prSet presAssocID="{14A27D09-B099-4A84-B2EA-DE7AABD7C466}" presName="node" presStyleLbl="node1" presStyleIdx="0" presStyleCnt="5">
        <dgm:presLayoutVars>
          <dgm:bulletEnabled val="1"/>
        </dgm:presLayoutVars>
      </dgm:prSet>
      <dgm:spPr/>
    </dgm:pt>
    <dgm:pt modelId="{5CFE3E21-C093-4BD6-A30A-C77D5A309183}" type="pres">
      <dgm:prSet presAssocID="{14A27D09-B099-4A84-B2EA-DE7AABD7C466}" presName="spNode" presStyleCnt="0"/>
      <dgm:spPr/>
    </dgm:pt>
    <dgm:pt modelId="{9344C9CB-0CFC-416A-BCA3-EDB9230C68BD}" type="pres">
      <dgm:prSet presAssocID="{B7A9F16F-9955-46A6-A3F3-4718F347E305}" presName="sibTrans" presStyleLbl="sibTrans1D1" presStyleIdx="0" presStyleCnt="5"/>
      <dgm:spPr/>
    </dgm:pt>
    <dgm:pt modelId="{92A00610-24A1-4F33-A1AE-E64E7F9507D3}" type="pres">
      <dgm:prSet presAssocID="{2A3FE10E-4D9D-4C9C-8186-9E78A8283793}" presName="node" presStyleLbl="node1" presStyleIdx="1" presStyleCnt="5">
        <dgm:presLayoutVars>
          <dgm:bulletEnabled val="1"/>
        </dgm:presLayoutVars>
      </dgm:prSet>
      <dgm:spPr/>
    </dgm:pt>
    <dgm:pt modelId="{FB775F91-90BC-420E-AA45-380A86018FFE}" type="pres">
      <dgm:prSet presAssocID="{2A3FE10E-4D9D-4C9C-8186-9E78A8283793}" presName="spNode" presStyleCnt="0"/>
      <dgm:spPr/>
    </dgm:pt>
    <dgm:pt modelId="{334A5E17-D8CE-4C01-8921-00DA3FA538E2}" type="pres">
      <dgm:prSet presAssocID="{4E9D22FD-0B6E-4FAB-84F3-EF7DDBD61169}" presName="sibTrans" presStyleLbl="sibTrans1D1" presStyleIdx="1" presStyleCnt="5"/>
      <dgm:spPr/>
    </dgm:pt>
    <dgm:pt modelId="{AAFC8F14-267D-4873-BEEC-8A0C0FD3DEB5}" type="pres">
      <dgm:prSet presAssocID="{A42FE2F2-E624-4FF3-AAC1-8DF3DCEE664D}" presName="node" presStyleLbl="node1" presStyleIdx="2" presStyleCnt="5">
        <dgm:presLayoutVars>
          <dgm:bulletEnabled val="1"/>
        </dgm:presLayoutVars>
      </dgm:prSet>
      <dgm:spPr/>
    </dgm:pt>
    <dgm:pt modelId="{373CF37D-336B-4833-B675-449720D8EA45}" type="pres">
      <dgm:prSet presAssocID="{A42FE2F2-E624-4FF3-AAC1-8DF3DCEE664D}" presName="spNode" presStyleCnt="0"/>
      <dgm:spPr/>
    </dgm:pt>
    <dgm:pt modelId="{FCC53BD4-FD3A-40BC-9F57-73D38784A1F5}" type="pres">
      <dgm:prSet presAssocID="{7CD967AE-E0C2-4B4C-97F7-8997F7243D0E}" presName="sibTrans" presStyleLbl="sibTrans1D1" presStyleIdx="2" presStyleCnt="5"/>
      <dgm:spPr/>
    </dgm:pt>
    <dgm:pt modelId="{3501FAC8-5916-46E2-8133-CA14101080FD}" type="pres">
      <dgm:prSet presAssocID="{5BE0AEAD-E559-4C20-8DB5-F40673FC758A}" presName="node" presStyleLbl="node1" presStyleIdx="3" presStyleCnt="5">
        <dgm:presLayoutVars>
          <dgm:bulletEnabled val="1"/>
        </dgm:presLayoutVars>
      </dgm:prSet>
      <dgm:spPr/>
    </dgm:pt>
    <dgm:pt modelId="{D21447C7-BF3D-4810-9D0F-1B971E25CFC6}" type="pres">
      <dgm:prSet presAssocID="{5BE0AEAD-E559-4C20-8DB5-F40673FC758A}" presName="spNode" presStyleCnt="0"/>
      <dgm:spPr/>
    </dgm:pt>
    <dgm:pt modelId="{FFF75FE6-DEE0-4F1A-92C6-0D08513726AE}" type="pres">
      <dgm:prSet presAssocID="{628E190F-4851-4410-A31B-F2E3817A0462}" presName="sibTrans" presStyleLbl="sibTrans1D1" presStyleIdx="3" presStyleCnt="5"/>
      <dgm:spPr/>
    </dgm:pt>
    <dgm:pt modelId="{C559F20B-7A64-4BB8-B331-CDA9420FB3CB}" type="pres">
      <dgm:prSet presAssocID="{7EF0B6DD-7808-40B1-B97A-FAEF88CC3BAC}" presName="node" presStyleLbl="node1" presStyleIdx="4" presStyleCnt="5">
        <dgm:presLayoutVars>
          <dgm:bulletEnabled val="1"/>
        </dgm:presLayoutVars>
      </dgm:prSet>
      <dgm:spPr/>
    </dgm:pt>
    <dgm:pt modelId="{525FEFA5-0693-4B28-9B1E-6A04B9EC5D48}" type="pres">
      <dgm:prSet presAssocID="{7EF0B6DD-7808-40B1-B97A-FAEF88CC3BAC}" presName="spNode" presStyleCnt="0"/>
      <dgm:spPr/>
    </dgm:pt>
    <dgm:pt modelId="{84DF4F1E-D0DD-417D-A347-CAD4F4962064}" type="pres">
      <dgm:prSet presAssocID="{9BB84A8B-50D0-46D8-BEFC-3BF37C5BB4F0}" presName="sibTrans" presStyleLbl="sibTrans1D1" presStyleIdx="4" presStyleCnt="5"/>
      <dgm:spPr/>
    </dgm:pt>
  </dgm:ptLst>
  <dgm:cxnLst>
    <dgm:cxn modelId="{7222D62E-BF2D-40A5-98D6-01A7A88F2829}" srcId="{55943FC9-5A82-4CC5-8C6B-B64D437173B3}" destId="{14A27D09-B099-4A84-B2EA-DE7AABD7C466}" srcOrd="0" destOrd="0" parTransId="{C65D1999-F658-4BE5-8FF8-DF0F6FB6FDE8}" sibTransId="{B7A9F16F-9955-46A6-A3F3-4718F347E305}"/>
    <dgm:cxn modelId="{89BB653A-BB9A-4C90-BDB9-2C5EF29B6291}" type="presOf" srcId="{7EF0B6DD-7808-40B1-B97A-FAEF88CC3BAC}" destId="{C559F20B-7A64-4BB8-B331-CDA9420FB3CB}" srcOrd="0" destOrd="0" presId="urn:microsoft.com/office/officeart/2005/8/layout/cycle6"/>
    <dgm:cxn modelId="{9899FC3B-75DB-42CA-8C96-EA5134F5814F}" type="presOf" srcId="{5BE0AEAD-E559-4C20-8DB5-F40673FC758A}" destId="{3501FAC8-5916-46E2-8133-CA14101080FD}" srcOrd="0" destOrd="0" presId="urn:microsoft.com/office/officeart/2005/8/layout/cycle6"/>
    <dgm:cxn modelId="{E665DC65-4400-487C-9D64-AF3A88C49E55}" type="presOf" srcId="{14A27D09-B099-4A84-B2EA-DE7AABD7C466}" destId="{58EEBCE2-D804-47AF-BBEF-8319755BC0BF}" srcOrd="0" destOrd="0" presId="urn:microsoft.com/office/officeart/2005/8/layout/cycle6"/>
    <dgm:cxn modelId="{80E5214D-36D9-402A-BFAB-F418127E919E}" srcId="{55943FC9-5A82-4CC5-8C6B-B64D437173B3}" destId="{7EF0B6DD-7808-40B1-B97A-FAEF88CC3BAC}" srcOrd="4" destOrd="0" parTransId="{AB2337E9-AA62-4B44-9F5D-3F2419CFD27B}" sibTransId="{9BB84A8B-50D0-46D8-BEFC-3BF37C5BB4F0}"/>
    <dgm:cxn modelId="{DE7F6451-DB2E-434F-B26F-B4152B677A01}" type="presOf" srcId="{2A3FE10E-4D9D-4C9C-8186-9E78A8283793}" destId="{92A00610-24A1-4F33-A1AE-E64E7F9507D3}" srcOrd="0" destOrd="0" presId="urn:microsoft.com/office/officeart/2005/8/layout/cycle6"/>
    <dgm:cxn modelId="{279BF353-F917-408B-99E1-4A096781CDCC}" type="presOf" srcId="{B7A9F16F-9955-46A6-A3F3-4718F347E305}" destId="{9344C9CB-0CFC-416A-BCA3-EDB9230C68BD}" srcOrd="0" destOrd="0" presId="urn:microsoft.com/office/officeart/2005/8/layout/cycle6"/>
    <dgm:cxn modelId="{B136B074-0273-430C-91CB-10E55BDE8475}" srcId="{55943FC9-5A82-4CC5-8C6B-B64D437173B3}" destId="{5BE0AEAD-E559-4C20-8DB5-F40673FC758A}" srcOrd="3" destOrd="0" parTransId="{6C44A67A-2982-4E29-A346-E770061CBCAD}" sibTransId="{628E190F-4851-4410-A31B-F2E3817A0462}"/>
    <dgm:cxn modelId="{80249E88-CE14-4ED8-AEAC-E68AAF98EBCB}" srcId="{55943FC9-5A82-4CC5-8C6B-B64D437173B3}" destId="{2A3FE10E-4D9D-4C9C-8186-9E78A8283793}" srcOrd="1" destOrd="0" parTransId="{079C7EC2-B7D4-4A2D-A925-757A97B82930}" sibTransId="{4E9D22FD-0B6E-4FAB-84F3-EF7DDBD61169}"/>
    <dgm:cxn modelId="{934F2698-FABA-402B-BDED-2445FC785226}" type="presOf" srcId="{9BB84A8B-50D0-46D8-BEFC-3BF37C5BB4F0}" destId="{84DF4F1E-D0DD-417D-A347-CAD4F4962064}" srcOrd="0" destOrd="0" presId="urn:microsoft.com/office/officeart/2005/8/layout/cycle6"/>
    <dgm:cxn modelId="{6C11F2A4-4F6E-4A9D-BD9A-025F8C71FEDA}" type="presOf" srcId="{7CD967AE-E0C2-4B4C-97F7-8997F7243D0E}" destId="{FCC53BD4-FD3A-40BC-9F57-73D38784A1F5}" srcOrd="0" destOrd="0" presId="urn:microsoft.com/office/officeart/2005/8/layout/cycle6"/>
    <dgm:cxn modelId="{F0F133AC-AB3F-4020-820E-1CB3005B0C15}" type="presOf" srcId="{A42FE2F2-E624-4FF3-AAC1-8DF3DCEE664D}" destId="{AAFC8F14-267D-4873-BEEC-8A0C0FD3DEB5}" srcOrd="0" destOrd="0" presId="urn:microsoft.com/office/officeart/2005/8/layout/cycle6"/>
    <dgm:cxn modelId="{B0259CC9-B0F2-4BDE-A699-5DB722F600F7}" type="presOf" srcId="{55943FC9-5A82-4CC5-8C6B-B64D437173B3}" destId="{03C87888-A8CE-49E3-AEEF-96982F8B7D2F}" srcOrd="0" destOrd="0" presId="urn:microsoft.com/office/officeart/2005/8/layout/cycle6"/>
    <dgm:cxn modelId="{753CF8D6-654E-4E5D-897F-9FE5A5C1B45C}" type="presOf" srcId="{4E9D22FD-0B6E-4FAB-84F3-EF7DDBD61169}" destId="{334A5E17-D8CE-4C01-8921-00DA3FA538E2}" srcOrd="0" destOrd="0" presId="urn:microsoft.com/office/officeart/2005/8/layout/cycle6"/>
    <dgm:cxn modelId="{F4E5ACF3-9700-475E-A05D-FE9F5F213666}" srcId="{55943FC9-5A82-4CC5-8C6B-B64D437173B3}" destId="{A42FE2F2-E624-4FF3-AAC1-8DF3DCEE664D}" srcOrd="2" destOrd="0" parTransId="{B72D82B1-D2CA-4ECB-8509-A3A1ABFAFA39}" sibTransId="{7CD967AE-E0C2-4B4C-97F7-8997F7243D0E}"/>
    <dgm:cxn modelId="{11CFF7F5-A82D-45AD-A05A-EA187E5F6EE8}" type="presOf" srcId="{628E190F-4851-4410-A31B-F2E3817A0462}" destId="{FFF75FE6-DEE0-4F1A-92C6-0D08513726AE}" srcOrd="0" destOrd="0" presId="urn:microsoft.com/office/officeart/2005/8/layout/cycle6"/>
    <dgm:cxn modelId="{56D1C5EC-730E-4548-9813-70BFA7735AF3}" type="presParOf" srcId="{03C87888-A8CE-49E3-AEEF-96982F8B7D2F}" destId="{58EEBCE2-D804-47AF-BBEF-8319755BC0BF}" srcOrd="0" destOrd="0" presId="urn:microsoft.com/office/officeart/2005/8/layout/cycle6"/>
    <dgm:cxn modelId="{EB99DDCA-751E-4471-83BC-19D5C58B4110}" type="presParOf" srcId="{03C87888-A8CE-49E3-AEEF-96982F8B7D2F}" destId="{5CFE3E21-C093-4BD6-A30A-C77D5A309183}" srcOrd="1" destOrd="0" presId="urn:microsoft.com/office/officeart/2005/8/layout/cycle6"/>
    <dgm:cxn modelId="{6441D11E-2EF9-466B-BE3A-65D70563971C}" type="presParOf" srcId="{03C87888-A8CE-49E3-AEEF-96982F8B7D2F}" destId="{9344C9CB-0CFC-416A-BCA3-EDB9230C68BD}" srcOrd="2" destOrd="0" presId="urn:microsoft.com/office/officeart/2005/8/layout/cycle6"/>
    <dgm:cxn modelId="{80C18894-7893-4BC5-8C62-B2069F229AB4}" type="presParOf" srcId="{03C87888-A8CE-49E3-AEEF-96982F8B7D2F}" destId="{92A00610-24A1-4F33-A1AE-E64E7F9507D3}" srcOrd="3" destOrd="0" presId="urn:microsoft.com/office/officeart/2005/8/layout/cycle6"/>
    <dgm:cxn modelId="{BDEB34E6-1CA0-4DF1-95FB-6F9F5BCDFEF3}" type="presParOf" srcId="{03C87888-A8CE-49E3-AEEF-96982F8B7D2F}" destId="{FB775F91-90BC-420E-AA45-380A86018FFE}" srcOrd="4" destOrd="0" presId="urn:microsoft.com/office/officeart/2005/8/layout/cycle6"/>
    <dgm:cxn modelId="{79CBF5DC-9C0E-490A-BD26-7FF1E2891882}" type="presParOf" srcId="{03C87888-A8CE-49E3-AEEF-96982F8B7D2F}" destId="{334A5E17-D8CE-4C01-8921-00DA3FA538E2}" srcOrd="5" destOrd="0" presId="urn:microsoft.com/office/officeart/2005/8/layout/cycle6"/>
    <dgm:cxn modelId="{8C03DC12-98B3-4F4C-B33C-9181C245F2E8}" type="presParOf" srcId="{03C87888-A8CE-49E3-AEEF-96982F8B7D2F}" destId="{AAFC8F14-267D-4873-BEEC-8A0C0FD3DEB5}" srcOrd="6" destOrd="0" presId="urn:microsoft.com/office/officeart/2005/8/layout/cycle6"/>
    <dgm:cxn modelId="{EF0D607D-895F-4364-B18A-2B8D7C44BB8E}" type="presParOf" srcId="{03C87888-A8CE-49E3-AEEF-96982F8B7D2F}" destId="{373CF37D-336B-4833-B675-449720D8EA45}" srcOrd="7" destOrd="0" presId="urn:microsoft.com/office/officeart/2005/8/layout/cycle6"/>
    <dgm:cxn modelId="{DB6DA90A-350E-4079-9605-A6B4ADB75DB6}" type="presParOf" srcId="{03C87888-A8CE-49E3-AEEF-96982F8B7D2F}" destId="{FCC53BD4-FD3A-40BC-9F57-73D38784A1F5}" srcOrd="8" destOrd="0" presId="urn:microsoft.com/office/officeart/2005/8/layout/cycle6"/>
    <dgm:cxn modelId="{2A3B9F2F-E077-4E6C-AE0E-0A7192EBBCBA}" type="presParOf" srcId="{03C87888-A8CE-49E3-AEEF-96982F8B7D2F}" destId="{3501FAC8-5916-46E2-8133-CA14101080FD}" srcOrd="9" destOrd="0" presId="urn:microsoft.com/office/officeart/2005/8/layout/cycle6"/>
    <dgm:cxn modelId="{46AB96F8-14E7-4D1F-B1E9-7A2AAC8620C5}" type="presParOf" srcId="{03C87888-A8CE-49E3-AEEF-96982F8B7D2F}" destId="{D21447C7-BF3D-4810-9D0F-1B971E25CFC6}" srcOrd="10" destOrd="0" presId="urn:microsoft.com/office/officeart/2005/8/layout/cycle6"/>
    <dgm:cxn modelId="{B1984091-E9B7-4E83-A5F4-E110C0DF8E28}" type="presParOf" srcId="{03C87888-A8CE-49E3-AEEF-96982F8B7D2F}" destId="{FFF75FE6-DEE0-4F1A-92C6-0D08513726AE}" srcOrd="11" destOrd="0" presId="urn:microsoft.com/office/officeart/2005/8/layout/cycle6"/>
    <dgm:cxn modelId="{72B2543E-B97E-4901-8E18-0A74D78DB0DE}" type="presParOf" srcId="{03C87888-A8CE-49E3-AEEF-96982F8B7D2F}" destId="{C559F20B-7A64-4BB8-B331-CDA9420FB3CB}" srcOrd="12" destOrd="0" presId="urn:microsoft.com/office/officeart/2005/8/layout/cycle6"/>
    <dgm:cxn modelId="{E46069DA-6A38-42E0-9BFE-FE57FD9F01EB}" type="presParOf" srcId="{03C87888-A8CE-49E3-AEEF-96982F8B7D2F}" destId="{525FEFA5-0693-4B28-9B1E-6A04B9EC5D48}" srcOrd="13" destOrd="0" presId="urn:microsoft.com/office/officeart/2005/8/layout/cycle6"/>
    <dgm:cxn modelId="{50F0BDA4-78F3-4D93-A226-F57444DAA894}" type="presParOf" srcId="{03C87888-A8CE-49E3-AEEF-96982F8B7D2F}" destId="{84DF4F1E-D0DD-417D-A347-CAD4F496206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092C3-BDE8-4BD2-8069-0BD443E81619}">
      <dsp:nvSpPr>
        <dsp:cNvPr id="0" name=""/>
        <dsp:cNvSpPr/>
      </dsp:nvSpPr>
      <dsp:spPr>
        <a:xfrm>
          <a:off x="1828797" y="216719"/>
          <a:ext cx="4301047" cy="149369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24E54-1B23-4EC2-B6DB-88B49BB42E79}">
      <dsp:nvSpPr>
        <dsp:cNvPr id="0" name=""/>
        <dsp:cNvSpPr/>
      </dsp:nvSpPr>
      <dsp:spPr>
        <a:xfrm>
          <a:off x="3569220" y="3874276"/>
          <a:ext cx="833536" cy="53346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60971-FCA1-4905-9AF9-89DF46D9116C}">
      <dsp:nvSpPr>
        <dsp:cNvPr id="0" name=""/>
        <dsp:cNvSpPr/>
      </dsp:nvSpPr>
      <dsp:spPr>
        <a:xfrm>
          <a:off x="1985502" y="4301047"/>
          <a:ext cx="4000974" cy="1000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600" kern="1200" dirty="0"/>
        </a:p>
      </dsp:txBody>
      <dsp:txXfrm>
        <a:off x="1985502" y="4301047"/>
        <a:ext cx="4000974" cy="1000243"/>
      </dsp:txXfrm>
    </dsp:sp>
    <dsp:sp modelId="{3536CDDF-764D-4B24-BDBF-0C56CE0C3473}">
      <dsp:nvSpPr>
        <dsp:cNvPr id="0" name=""/>
        <dsp:cNvSpPr/>
      </dsp:nvSpPr>
      <dsp:spPr>
        <a:xfrm>
          <a:off x="3231927" y="1610212"/>
          <a:ext cx="1821533" cy="1931495"/>
        </a:xfrm>
        <a:prstGeom prst="ellipse">
          <a:avLst/>
        </a:prstGeom>
        <a:solidFill>
          <a:srgbClr val="88E2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>
              <a:solidFill>
                <a:srgbClr val="002060"/>
              </a:solidFill>
            </a:rPr>
            <a:t>Ne reviendra jamais active</a:t>
          </a:r>
          <a:endParaRPr lang="fr-FR" sz="1400" kern="1200" dirty="0">
            <a:solidFill>
              <a:srgbClr val="002060"/>
            </a:solidFill>
          </a:endParaRPr>
        </a:p>
      </dsp:txBody>
      <dsp:txXfrm>
        <a:off x="3498684" y="1893073"/>
        <a:ext cx="1288019" cy="1365773"/>
      </dsp:txXfrm>
    </dsp:sp>
    <dsp:sp modelId="{75E76576-CC20-4F9C-8658-6A89A828C8F6}">
      <dsp:nvSpPr>
        <dsp:cNvPr id="0" name=""/>
        <dsp:cNvSpPr/>
      </dsp:nvSpPr>
      <dsp:spPr>
        <a:xfrm>
          <a:off x="2234746" y="590171"/>
          <a:ext cx="1668706" cy="1720363"/>
        </a:xfrm>
        <a:prstGeom prst="ellipse">
          <a:avLst/>
        </a:prstGeom>
        <a:solidFill>
          <a:srgbClr val="D793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>
              <a:solidFill>
                <a:srgbClr val="002060"/>
              </a:solidFill>
            </a:rPr>
            <a:t>Sans chimiotherapie</a:t>
          </a:r>
          <a:endParaRPr lang="fr-FR" sz="1400" kern="1200" dirty="0">
            <a:solidFill>
              <a:srgbClr val="002060"/>
            </a:solidFill>
          </a:endParaRPr>
        </a:p>
      </dsp:txBody>
      <dsp:txXfrm>
        <a:off x="2479122" y="842112"/>
        <a:ext cx="1179954" cy="1216481"/>
      </dsp:txXfrm>
    </dsp:sp>
    <dsp:sp modelId="{82C1D653-A467-4F37-8CA3-03494D2487F2}">
      <dsp:nvSpPr>
        <dsp:cNvPr id="0" name=""/>
        <dsp:cNvSpPr/>
      </dsp:nvSpPr>
      <dsp:spPr>
        <a:xfrm>
          <a:off x="4240272" y="484601"/>
          <a:ext cx="1500365" cy="1500365"/>
        </a:xfrm>
        <a:prstGeom prst="ellipse">
          <a:avLst/>
        </a:prstGeom>
        <a:solidFill>
          <a:srgbClr val="E1E3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>
              <a:solidFill>
                <a:srgbClr val="002060"/>
              </a:solidFill>
            </a:rPr>
            <a:t>Sans effets secondaires</a:t>
          </a:r>
          <a:endParaRPr lang="fr-FR" sz="1400" kern="1200" dirty="0">
            <a:solidFill>
              <a:srgbClr val="002060"/>
            </a:solidFill>
          </a:endParaRPr>
        </a:p>
      </dsp:txBody>
      <dsp:txXfrm>
        <a:off x="4459995" y="704324"/>
        <a:ext cx="1060919" cy="1060919"/>
      </dsp:txXfrm>
    </dsp:sp>
    <dsp:sp modelId="{DAA83AC3-6D06-440C-B295-7580F413C0AC}">
      <dsp:nvSpPr>
        <dsp:cNvPr id="0" name=""/>
        <dsp:cNvSpPr/>
      </dsp:nvSpPr>
      <dsp:spPr>
        <a:xfrm>
          <a:off x="1741195" y="130693"/>
          <a:ext cx="4667803" cy="373424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66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EBCE2-D804-47AF-BBEF-8319755BC0BF}">
      <dsp:nvSpPr>
        <dsp:cNvPr id="0" name=""/>
        <dsp:cNvSpPr/>
      </dsp:nvSpPr>
      <dsp:spPr>
        <a:xfrm>
          <a:off x="3534258" y="2012"/>
          <a:ext cx="2163831" cy="1406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>
              <a:solidFill>
                <a:srgbClr val="000000"/>
              </a:solidFill>
            </a:rPr>
            <a:t>Les </a:t>
          </a:r>
          <a:r>
            <a:rPr lang="fr-FR" sz="1900" kern="1200" dirty="0">
              <a:solidFill>
                <a:srgbClr val="000000"/>
              </a:solidFill>
            </a:rPr>
            <a:t>dilemme</a:t>
          </a:r>
          <a:r>
            <a:rPr lang="ro-RO" sz="1900" kern="1200" dirty="0">
              <a:solidFill>
                <a:srgbClr val="000000"/>
              </a:solidFill>
            </a:rPr>
            <a:t>s</a:t>
          </a:r>
          <a:r>
            <a:rPr lang="fr-FR" sz="1900" kern="1200" dirty="0">
              <a:solidFill>
                <a:srgbClr val="000000"/>
              </a:solidFill>
            </a:rPr>
            <a:t> éthique</a:t>
          </a:r>
          <a:r>
            <a:rPr lang="ro-RO" sz="1900" kern="1200" dirty="0">
              <a:solidFill>
                <a:srgbClr val="000000"/>
              </a:solidFill>
            </a:rPr>
            <a:t>s</a:t>
          </a:r>
          <a:endParaRPr lang="fr-FR" sz="1900" kern="1200" dirty="0">
            <a:solidFill>
              <a:srgbClr val="000000"/>
            </a:solidFill>
          </a:endParaRPr>
        </a:p>
      </dsp:txBody>
      <dsp:txXfrm>
        <a:off x="3602917" y="70671"/>
        <a:ext cx="2026513" cy="1269172"/>
      </dsp:txXfrm>
    </dsp:sp>
    <dsp:sp modelId="{9344C9CB-0CFC-416A-BCA3-EDB9230C68BD}">
      <dsp:nvSpPr>
        <dsp:cNvPr id="0" name=""/>
        <dsp:cNvSpPr/>
      </dsp:nvSpPr>
      <dsp:spPr>
        <a:xfrm>
          <a:off x="1806473" y="705257"/>
          <a:ext cx="5619400" cy="5619400"/>
        </a:xfrm>
        <a:custGeom>
          <a:avLst/>
          <a:gdLst/>
          <a:ahLst/>
          <a:cxnLst/>
          <a:rect l="0" t="0" r="0" b="0"/>
          <a:pathLst>
            <a:path>
              <a:moveTo>
                <a:pt x="3906476" y="222907"/>
              </a:moveTo>
              <a:arcTo wR="2809700" hR="2809700" stAng="17578590" swAng="19612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00610-24A1-4F33-A1AE-E64E7F9507D3}">
      <dsp:nvSpPr>
        <dsp:cNvPr id="0" name=""/>
        <dsp:cNvSpPr/>
      </dsp:nvSpPr>
      <dsp:spPr>
        <a:xfrm>
          <a:off x="6206441" y="1943467"/>
          <a:ext cx="2163831" cy="1406490"/>
        </a:xfrm>
        <a:prstGeom prst="roundRect">
          <a:avLst/>
        </a:prstGeom>
        <a:solidFill>
          <a:srgbClr val="E54E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>
              <a:solidFill>
                <a:srgbClr val="000000"/>
              </a:solidFill>
            </a:rPr>
            <a:t>Effets secondaires inconnues</a:t>
          </a:r>
          <a:endParaRPr lang="fr-FR" sz="1900" kern="1200" dirty="0">
            <a:solidFill>
              <a:srgbClr val="000000"/>
            </a:solidFill>
          </a:endParaRPr>
        </a:p>
      </dsp:txBody>
      <dsp:txXfrm>
        <a:off x="6275100" y="2012126"/>
        <a:ext cx="2026513" cy="1269172"/>
      </dsp:txXfrm>
    </dsp:sp>
    <dsp:sp modelId="{334A5E17-D8CE-4C01-8921-00DA3FA538E2}">
      <dsp:nvSpPr>
        <dsp:cNvPr id="0" name=""/>
        <dsp:cNvSpPr/>
      </dsp:nvSpPr>
      <dsp:spPr>
        <a:xfrm>
          <a:off x="1806473" y="705257"/>
          <a:ext cx="5619400" cy="5619400"/>
        </a:xfrm>
        <a:custGeom>
          <a:avLst/>
          <a:gdLst/>
          <a:ahLst/>
          <a:cxnLst/>
          <a:rect l="0" t="0" r="0" b="0"/>
          <a:pathLst>
            <a:path>
              <a:moveTo>
                <a:pt x="5615549" y="2662658"/>
              </a:moveTo>
              <a:arcTo wR="2809700" hR="2809700" stAng="21420008" swAng="219604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C8F14-267D-4873-BEEC-8A0C0FD3DEB5}">
      <dsp:nvSpPr>
        <dsp:cNvPr id="0" name=""/>
        <dsp:cNvSpPr/>
      </dsp:nvSpPr>
      <dsp:spPr>
        <a:xfrm>
          <a:off x="5185758" y="5084807"/>
          <a:ext cx="2163831" cy="1406490"/>
        </a:xfrm>
        <a:prstGeom prst="roundRect">
          <a:avLst/>
        </a:prstGeom>
        <a:solidFill>
          <a:srgbClr val="DFF07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rgbClr val="000000"/>
              </a:solidFill>
            </a:rPr>
            <a:t>La </a:t>
          </a:r>
          <a:r>
            <a:rPr lang="fr-FR" sz="1900" kern="1200" dirty="0" err="1">
              <a:solidFill>
                <a:srgbClr val="000000"/>
              </a:solidFill>
            </a:rPr>
            <a:t>modifiction</a:t>
          </a:r>
          <a:r>
            <a:rPr lang="fr-FR" sz="1900" kern="1200" dirty="0">
              <a:solidFill>
                <a:srgbClr val="000000"/>
              </a:solidFill>
            </a:rPr>
            <a:t> du génome pour l'</a:t>
          </a:r>
          <a:r>
            <a:rPr lang="fr-FR" sz="1900" kern="1200" dirty="0" err="1">
              <a:solidFill>
                <a:srgbClr val="000000"/>
              </a:solidFill>
            </a:rPr>
            <a:t>éternite</a:t>
          </a:r>
          <a:endParaRPr lang="fr-FR" sz="1900" kern="1200" dirty="0">
            <a:solidFill>
              <a:srgbClr val="000000"/>
            </a:solidFill>
          </a:endParaRPr>
        </a:p>
      </dsp:txBody>
      <dsp:txXfrm>
        <a:off x="5254417" y="5153466"/>
        <a:ext cx="2026513" cy="1269172"/>
      </dsp:txXfrm>
    </dsp:sp>
    <dsp:sp modelId="{FCC53BD4-FD3A-40BC-9F57-73D38784A1F5}">
      <dsp:nvSpPr>
        <dsp:cNvPr id="0" name=""/>
        <dsp:cNvSpPr/>
      </dsp:nvSpPr>
      <dsp:spPr>
        <a:xfrm>
          <a:off x="1806473" y="705257"/>
          <a:ext cx="5619400" cy="5619400"/>
        </a:xfrm>
        <a:custGeom>
          <a:avLst/>
          <a:gdLst/>
          <a:ahLst/>
          <a:cxnLst/>
          <a:rect l="0" t="0" r="0" b="0"/>
          <a:pathLst>
            <a:path>
              <a:moveTo>
                <a:pt x="3368124" y="5563347"/>
              </a:moveTo>
              <a:arcTo wR="2809700" hR="2809700" stAng="4712172" swAng="13756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01FAC8-5916-46E2-8133-CA14101080FD}">
      <dsp:nvSpPr>
        <dsp:cNvPr id="0" name=""/>
        <dsp:cNvSpPr/>
      </dsp:nvSpPr>
      <dsp:spPr>
        <a:xfrm>
          <a:off x="1882757" y="5084807"/>
          <a:ext cx="2163831" cy="1406490"/>
        </a:xfrm>
        <a:prstGeom prst="roundRect">
          <a:avLst/>
        </a:prstGeom>
        <a:solidFill>
          <a:srgbClr val="D793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>
              <a:solidFill>
                <a:srgbClr val="000000"/>
              </a:solidFill>
            </a:rPr>
            <a:t>La puissance de cette technologie de point de vue politico-social</a:t>
          </a:r>
          <a:endParaRPr lang="fr-FR" sz="1900" kern="1200" dirty="0">
            <a:solidFill>
              <a:srgbClr val="000000"/>
            </a:solidFill>
          </a:endParaRPr>
        </a:p>
      </dsp:txBody>
      <dsp:txXfrm>
        <a:off x="1951416" y="5153466"/>
        <a:ext cx="2026513" cy="1269172"/>
      </dsp:txXfrm>
    </dsp:sp>
    <dsp:sp modelId="{FFF75FE6-DEE0-4F1A-92C6-0D08513726AE}">
      <dsp:nvSpPr>
        <dsp:cNvPr id="0" name=""/>
        <dsp:cNvSpPr/>
      </dsp:nvSpPr>
      <dsp:spPr>
        <a:xfrm>
          <a:off x="1806473" y="705257"/>
          <a:ext cx="5619400" cy="5619400"/>
        </a:xfrm>
        <a:custGeom>
          <a:avLst/>
          <a:gdLst/>
          <a:ahLst/>
          <a:cxnLst/>
          <a:rect l="0" t="0" r="0" b="0"/>
          <a:pathLst>
            <a:path>
              <a:moveTo>
                <a:pt x="469465" y="4364601"/>
              </a:moveTo>
              <a:arcTo wR="2809700" hR="2809700" stAng="8783946" swAng="219604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9F20B-7A64-4BB8-B331-CDA9420FB3CB}">
      <dsp:nvSpPr>
        <dsp:cNvPr id="0" name=""/>
        <dsp:cNvSpPr/>
      </dsp:nvSpPr>
      <dsp:spPr>
        <a:xfrm>
          <a:off x="862074" y="1943467"/>
          <a:ext cx="2163831" cy="140649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rgbClr val="002060"/>
              </a:solidFill>
              <a:latin typeface="+mn-lt"/>
            </a:rPr>
            <a:t>La difficulté de surveiller son utilisation</a:t>
          </a:r>
          <a:endParaRPr lang="en-US" sz="1900" kern="1200" dirty="0">
            <a:solidFill>
              <a:srgbClr val="002060"/>
            </a:solidFill>
            <a:latin typeface="+mn-lt"/>
          </a:endParaRPr>
        </a:p>
      </dsp:txBody>
      <dsp:txXfrm>
        <a:off x="930733" y="2012126"/>
        <a:ext cx="2026513" cy="1269172"/>
      </dsp:txXfrm>
    </dsp:sp>
    <dsp:sp modelId="{84DF4F1E-D0DD-417D-A347-CAD4F4962064}">
      <dsp:nvSpPr>
        <dsp:cNvPr id="0" name=""/>
        <dsp:cNvSpPr/>
      </dsp:nvSpPr>
      <dsp:spPr>
        <a:xfrm>
          <a:off x="1806473" y="705257"/>
          <a:ext cx="5619400" cy="5619400"/>
        </a:xfrm>
        <a:custGeom>
          <a:avLst/>
          <a:gdLst/>
          <a:ahLst/>
          <a:cxnLst/>
          <a:rect l="0" t="0" r="0" b="0"/>
          <a:pathLst>
            <a:path>
              <a:moveTo>
                <a:pt x="489628" y="1224871"/>
              </a:moveTo>
              <a:arcTo wR="2809700" hR="2809700" stAng="12860207" swAng="19612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4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4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6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30 0,'-13'0,"-3"0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0,'9'0,"2"0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0,'0'9,"0"2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0,'0'13,"0"4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7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6T14:19:20.22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4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7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9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30 0,'-13'0,"-3"0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1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0,'9'0,"2"0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2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0,'0'9,"0"2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4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7.7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0,'0'13,"0"4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4.9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30 0,'-13'0,"-3"0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0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2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4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6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29.1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29.7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29.9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29.5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0,'13'0,"3"0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12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727 59,'-63'0,"-41"0,-37-13,-16-4,11 1,30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30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0,'0'9,"0"2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1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0,'9'0,"2"0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4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1,'9'0,"10"0,3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74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0.8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1.0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2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0,'0'9,"0"2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5.4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7.7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0,'0'13,"0"4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0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5:08:38.2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53746-E1B9-4FF4-8E43-49410112C2A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54842-87F9-4D2B-B15B-013DE85F3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6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e49c2d53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e49c2d53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29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e40f3d218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e40f3d218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00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4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e2e1f56db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e2e1f56db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23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e4edc1d9a2_0_3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e4edc1d9a2_0_3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29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e2e1f56d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e2e1f56d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104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e2e1f56db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e2e1f56db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219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e49c2d53a7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e49c2d53a7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3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e2e1f56d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e2e1f56d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53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e2e1f56d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e2e1f56d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05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e2e1f56d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e2e1f56d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19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e40f3d218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e40f3d218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233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e2e1f56db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e2e1f56db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85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e2e1f56db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e2e1f56db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e3f926935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e3f9269357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22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e40f3d218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e40f3d218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e2e1f56dbb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e2e1f56dbb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39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e40f3d218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e40f3d218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539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2e1f56db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2e1f56db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95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e2e1f56db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e2e1f56db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410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e2e1f56dbb_0_2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e2e1f56dbb_0_20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e4edc1d9a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e4edc1d9a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6361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7810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8842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0221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565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8965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33978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9793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27485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99808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4993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326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3289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30305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0327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8380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4397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893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1013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33502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35021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286500" y="2870200"/>
            <a:ext cx="478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62738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62865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4213300">
            <a:off x="4268546" y="5330599"/>
            <a:ext cx="881852" cy="1238635"/>
            <a:chOff x="2374700" y="1056350"/>
            <a:chExt cx="797300" cy="1119875"/>
          </a:xfrm>
        </p:grpSpPr>
        <p:sp>
          <p:nvSpPr>
            <p:cNvPr id="46" name="Google Shape;46;p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4242672">
            <a:off x="606398" y="446014"/>
            <a:ext cx="1187417" cy="1441485"/>
            <a:chOff x="3397302" y="3304800"/>
            <a:chExt cx="1031123" cy="1251750"/>
          </a:xfrm>
        </p:grpSpPr>
        <p:sp>
          <p:nvSpPr>
            <p:cNvPr id="54" name="Google Shape;54;p3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1337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56887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200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23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3932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0781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7047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534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211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79171393-0FD8-44CE-A0D7-F3C1B4CB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157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9" r:id="rId4"/>
    <p:sldLayoutId id="2147483670" r:id="rId5"/>
    <p:sldLayoutId id="2147483671" r:id="rId6"/>
    <p:sldLayoutId id="2147483672" r:id="rId7"/>
    <p:sldLayoutId id="2147483674" r:id="rId8"/>
    <p:sldLayoutId id="2147483675" r:id="rId9"/>
    <p:sldLayoutId id="2147483676" r:id="rId10"/>
    <p:sldLayoutId id="2147483677" r:id="rId11"/>
    <p:sldLayoutId id="2147483679" r:id="rId12"/>
    <p:sldLayoutId id="2147483682" r:id="rId13"/>
    <p:sldLayoutId id="2147483683" r:id="rId14"/>
    <p:sldLayoutId id="2147483684" r:id="rId15"/>
    <p:sldLayoutId id="2147483686" r:id="rId16"/>
    <p:sldLayoutId id="2147483687" r:id="rId17"/>
    <p:sldLayoutId id="2147483688" r:id="rId18"/>
    <p:sldLayoutId id="2147483689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702" r:id="rId27"/>
    <p:sldLayoutId id="2147483703" r:id="rId28"/>
    <p:sldLayoutId id="2147483704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0" name="Google Shape;1300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7079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28.xml"/><Relationship Id="rId18" Type="http://schemas.openxmlformats.org/officeDocument/2006/relationships/image" Target="../media/image23.png"/><Relationship Id="rId3" Type="http://schemas.openxmlformats.org/officeDocument/2006/relationships/customXml" Target="../ink/ink23.xml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20.png"/><Relationship Id="rId17" Type="http://schemas.openxmlformats.org/officeDocument/2006/relationships/customXml" Target="../ink/ink30.xml"/><Relationship Id="rId25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27.xml"/><Relationship Id="rId24" Type="http://schemas.openxmlformats.org/officeDocument/2006/relationships/image" Target="../media/image26.png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image" Target="../media/image25.png"/><Relationship Id="rId10" Type="http://schemas.openxmlformats.org/officeDocument/2006/relationships/image" Target="../media/image19.png"/><Relationship Id="rId19" Type="http://schemas.openxmlformats.org/officeDocument/2006/relationships/customXml" Target="../ink/ink31.xml"/><Relationship Id="rId4" Type="http://schemas.openxmlformats.org/officeDocument/2006/relationships/image" Target="../media/image16.png"/><Relationship Id="rId9" Type="http://schemas.openxmlformats.org/officeDocument/2006/relationships/customXml" Target="../ink/ink26.xml"/><Relationship Id="rId14" Type="http://schemas.openxmlformats.org/officeDocument/2006/relationships/image" Target="../media/image21.png"/><Relationship Id="rId22" Type="http://schemas.openxmlformats.org/officeDocument/2006/relationships/customXml" Target="../ink/ink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40.xml"/><Relationship Id="rId18" Type="http://schemas.openxmlformats.org/officeDocument/2006/relationships/image" Target="../media/image48.png"/><Relationship Id="rId26" Type="http://schemas.openxmlformats.org/officeDocument/2006/relationships/image" Target="../media/image34.png"/><Relationship Id="rId3" Type="http://schemas.openxmlformats.org/officeDocument/2006/relationships/image" Target="../media/image42.png"/><Relationship Id="rId21" Type="http://schemas.openxmlformats.org/officeDocument/2006/relationships/image" Target="../media/image28.png"/><Relationship Id="rId7" Type="http://schemas.openxmlformats.org/officeDocument/2006/relationships/customXml" Target="../ink/ink37.xml"/><Relationship Id="rId12" Type="http://schemas.openxmlformats.org/officeDocument/2006/relationships/image" Target="../media/image32.png"/><Relationship Id="rId17" Type="http://schemas.openxmlformats.org/officeDocument/2006/relationships/customXml" Target="../ink/ink42.xml"/><Relationship Id="rId25" Type="http://schemas.openxmlformats.org/officeDocument/2006/relationships/image" Target="../media/image33.png"/><Relationship Id="rId2" Type="http://schemas.openxmlformats.org/officeDocument/2006/relationships/customXml" Target="../ink/ink34.xml"/><Relationship Id="rId16" Type="http://schemas.openxmlformats.org/officeDocument/2006/relationships/image" Target="../media/image47.png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customXml" Target="../ink/ink39.xml"/><Relationship Id="rId24" Type="http://schemas.openxmlformats.org/officeDocument/2006/relationships/image" Target="../media/image31.png"/><Relationship Id="rId5" Type="http://schemas.openxmlformats.org/officeDocument/2006/relationships/image" Target="../media/image43.png"/><Relationship Id="rId15" Type="http://schemas.openxmlformats.org/officeDocument/2006/relationships/customXml" Target="../ink/ink41.xml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10" Type="http://schemas.openxmlformats.org/officeDocument/2006/relationships/image" Target="../media/image45.png"/><Relationship Id="rId19" Type="http://schemas.openxmlformats.org/officeDocument/2006/relationships/customXml" Target="../ink/ink43.xml"/><Relationship Id="rId4" Type="http://schemas.openxmlformats.org/officeDocument/2006/relationships/customXml" Target="../ink/ink35.xml"/><Relationship Id="rId9" Type="http://schemas.openxmlformats.org/officeDocument/2006/relationships/customXml" Target="../ink/ink38.xml"/><Relationship Id="rId14" Type="http://schemas.openxmlformats.org/officeDocument/2006/relationships/image" Target="../media/image46.png"/><Relationship Id="rId22" Type="http://schemas.openxmlformats.org/officeDocument/2006/relationships/image" Target="../media/image29.png"/><Relationship Id="rId27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17.xml"/><Relationship Id="rId18" Type="http://schemas.openxmlformats.org/officeDocument/2006/relationships/image" Target="../media/image9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6.png"/><Relationship Id="rId17" Type="http://schemas.openxmlformats.org/officeDocument/2006/relationships/customXml" Target="../ink/ink19.xml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customXml" Target="../ink/ink16.xml"/><Relationship Id="rId24" Type="http://schemas.openxmlformats.org/officeDocument/2006/relationships/image" Target="../media/image14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customXml" Target="../ink/ink15.xml"/><Relationship Id="rId14" Type="http://schemas.openxmlformats.org/officeDocument/2006/relationships/image" Target="../media/image7.png"/><Relationship Id="rId22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2"/>
          <p:cNvSpPr txBox="1">
            <a:spLocks noGrp="1"/>
          </p:cNvSpPr>
          <p:nvPr>
            <p:ph type="ctrTitle"/>
          </p:nvPr>
        </p:nvSpPr>
        <p:spPr>
          <a:xfrm>
            <a:off x="396110" y="2289153"/>
            <a:ext cx="12354502" cy="15168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slope"/>
              <a:bevelB w="38100" h="38100" prst="convex"/>
            </a:sp3d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72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66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L’AVENIR DE L’HUMANITÉ </a:t>
            </a:r>
            <a:br>
              <a:rPr lang="en-US" sz="72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	   - </a:t>
            </a:r>
            <a:r>
              <a:rPr lang="fr-FR" sz="48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une</a:t>
            </a:r>
            <a:r>
              <a:rPr lang="en-US" sz="48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vision </a:t>
            </a:r>
            <a:r>
              <a:rPr lang="fr-FR" sz="48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scientifique</a:t>
            </a:r>
            <a:r>
              <a:rPr lang="en-US" sz="48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risquée </a:t>
            </a:r>
            <a:r>
              <a:rPr lang="ro-RO" sz="48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  <a:br>
              <a:rPr lang="en-US" sz="7200" b="0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310" name="Google Shape;1310;p42"/>
          <p:cNvGrpSpPr/>
          <p:nvPr/>
        </p:nvGrpSpPr>
        <p:grpSpPr>
          <a:xfrm rot="19070566" flipH="1">
            <a:off x="616841" y="173021"/>
            <a:ext cx="2537232" cy="9067528"/>
            <a:chOff x="9065175" y="1446600"/>
            <a:chExt cx="682175" cy="2603425"/>
          </a:xfrm>
        </p:grpSpPr>
        <p:sp>
          <p:nvSpPr>
            <p:cNvPr id="1311" name="Google Shape;1311;p4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33" name="Google Shape;1602;p46">
            <a:extLst>
              <a:ext uri="{FF2B5EF4-FFF2-40B4-BE49-F238E27FC236}">
                <a16:creationId xmlns:a16="http://schemas.microsoft.com/office/drawing/2014/main" id="{237D02D0-5AE2-343E-673A-F8DC1305485A}"/>
              </a:ext>
            </a:extLst>
          </p:cNvPr>
          <p:cNvSpPr txBox="1">
            <a:spLocks/>
          </p:cNvSpPr>
          <p:nvPr/>
        </p:nvSpPr>
        <p:spPr>
          <a:xfrm>
            <a:off x="3851825" y="3384876"/>
            <a:ext cx="7766434" cy="3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9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just"/>
            <a:r>
              <a:rPr lang="fr-FR" sz="28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« Comment les prouesses des scientifiques modélisent notre avenir ?     »</a:t>
            </a:r>
          </a:p>
          <a:p>
            <a:pPr marL="0" indent="0" algn="just"/>
            <a:endParaRPr lang="fr-FR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6"/>
          <p:cNvSpPr txBox="1">
            <a:spLocks noGrp="1"/>
          </p:cNvSpPr>
          <p:nvPr>
            <p:ph type="body" idx="1"/>
          </p:nvPr>
        </p:nvSpPr>
        <p:spPr>
          <a:xfrm>
            <a:off x="1448365" y="2592260"/>
            <a:ext cx="6931868" cy="363986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</a:t>
            </a:r>
          </a:p>
        </p:txBody>
      </p:sp>
      <p:grpSp>
        <p:nvGrpSpPr>
          <p:cNvPr id="1657" name="Google Shape;1657;p46"/>
          <p:cNvGrpSpPr/>
          <p:nvPr/>
        </p:nvGrpSpPr>
        <p:grpSpPr>
          <a:xfrm rot="249564">
            <a:off x="49706" y="5198338"/>
            <a:ext cx="1163835" cy="1412857"/>
            <a:chOff x="3397302" y="3304800"/>
            <a:chExt cx="1031123" cy="1251750"/>
          </a:xfrm>
        </p:grpSpPr>
        <p:sp>
          <p:nvSpPr>
            <p:cNvPr id="1658" name="Google Shape;1658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57CD79C-EF62-4659-BC9F-3AE176609C19}"/>
                  </a:ext>
                </a:extLst>
              </p14:cNvPr>
              <p14:cNvContentPartPr/>
              <p14:nvPr/>
            </p14:nvContentPartPr>
            <p14:xfrm>
              <a:off x="7920866" y="413654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57CD79C-EF62-4659-BC9F-3AE176609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2866" y="402854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EA0D9D-8AED-4847-9E63-85B2AABD5CA7}"/>
                  </a:ext>
                </a:extLst>
              </p14:cNvPr>
              <p14:cNvContentPartPr/>
              <p14:nvPr/>
            </p14:nvContentPartPr>
            <p14:xfrm>
              <a:off x="8213546" y="4420587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F3EA0D9D-8AED-4847-9E63-85B2AABD5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5546" y="4312587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FAAA417-76A9-43B8-92EB-D3EEDD8D374E}"/>
              </a:ext>
            </a:extLst>
          </p:cNvPr>
          <p:cNvGrpSpPr/>
          <p:nvPr/>
        </p:nvGrpSpPr>
        <p:grpSpPr>
          <a:xfrm>
            <a:off x="7326146" y="4296387"/>
            <a:ext cx="26640" cy="18000"/>
            <a:chOff x="6365122" y="976233"/>
            <a:chExt cx="26640" cy="18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FACB99-108A-44DB-86A3-97C566A4C35D}"/>
                    </a:ext>
                  </a:extLst>
                </p14:cNvPr>
                <p14:cNvContentPartPr/>
                <p14:nvPr/>
              </p14:nvContentPartPr>
              <p14:xfrm>
                <a:off x="6380962" y="993873"/>
                <a:ext cx="1080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70FACB99-108A-44DB-86A3-97C566A4C3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62962" y="885873"/>
                  <a:ext cx="46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CE5BA5-10BE-4F06-9156-7CEAFD1BE3DE}"/>
                    </a:ext>
                  </a:extLst>
                </p14:cNvPr>
                <p14:cNvContentPartPr/>
                <p14:nvPr/>
              </p14:nvContentPartPr>
              <p14:xfrm>
                <a:off x="6365122" y="993873"/>
                <a:ext cx="720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1CE5BA5-10BE-4F06-9156-7CEAFD1BE3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7979" y="885873"/>
                  <a:ext cx="4114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5DECC9-CA76-439D-BCFB-7D7923168A50}"/>
                    </a:ext>
                  </a:extLst>
                </p14:cNvPr>
                <p14:cNvContentPartPr/>
                <p14:nvPr/>
              </p14:nvContentPartPr>
              <p14:xfrm>
                <a:off x="6382762" y="976233"/>
                <a:ext cx="360" cy="7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715DECC9-CA76-439D-BCFB-7D7923168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4762" y="873376"/>
                  <a:ext cx="36000" cy="21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362972-F117-491C-A28B-DE9EC35CC576}"/>
                    </a:ext>
                  </a:extLst>
                </p14:cNvPr>
                <p14:cNvContentPartPr/>
                <p14:nvPr/>
              </p14:nvContentPartPr>
              <p14:xfrm>
                <a:off x="6382762" y="99387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65362972-F117-491C-A28B-DE9EC35CC5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4762" y="88587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FE9829-86C2-46B2-A427-318E96253FF2}"/>
                  </a:ext>
                </a:extLst>
              </p14:cNvPr>
              <p14:cNvContentPartPr/>
              <p14:nvPr/>
            </p14:nvContentPartPr>
            <p14:xfrm>
              <a:off x="5035466" y="4997667"/>
              <a:ext cx="360" cy="11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D3FE9829-86C2-46B2-A427-318E96253F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7466" y="4889667"/>
                <a:ext cx="36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B14630-6B2F-4D7D-B523-1F549FB2421B}"/>
                  </a:ext>
                </a:extLst>
              </p14:cNvPr>
              <p14:cNvContentPartPr/>
              <p14:nvPr/>
            </p14:nvContentPartPr>
            <p14:xfrm>
              <a:off x="4973546" y="4518147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04B14630-6B2F-4D7D-B523-1F549FB242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55546" y="441014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72DC3C1-13A0-4D80-84FB-C149EADC5647}"/>
                  </a:ext>
                </a:extLst>
              </p14:cNvPr>
              <p14:cNvContentPartPr/>
              <p14:nvPr/>
            </p14:nvContentPartPr>
            <p14:xfrm>
              <a:off x="4973546" y="4491867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072DC3C1-13A0-4D80-84FB-C149EADC56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5546" y="438386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B516C75-0991-46BF-B4C3-70C714860813}"/>
                  </a:ext>
                </a:extLst>
              </p14:cNvPr>
              <p14:cNvContentPartPr/>
              <p14:nvPr/>
            </p14:nvContentPartPr>
            <p14:xfrm>
              <a:off x="4973546" y="4491867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B516C75-0991-46BF-B4C3-70C71486081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5546" y="438386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137991-D3A1-4715-A3CE-D6E6012C63C9}"/>
                  </a:ext>
                </a:extLst>
              </p14:cNvPr>
              <p14:cNvContentPartPr/>
              <p14:nvPr/>
            </p14:nvContentPartPr>
            <p14:xfrm>
              <a:off x="4973546" y="4491867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CE137991-D3A1-4715-A3CE-D6E6012C63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5546" y="4383867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oogle Shape;1310;p42">
            <a:extLst>
              <a:ext uri="{FF2B5EF4-FFF2-40B4-BE49-F238E27FC236}">
                <a16:creationId xmlns:a16="http://schemas.microsoft.com/office/drawing/2014/main" id="{910FBB98-3B6E-2FE8-AE21-2B31AC2E3760}"/>
              </a:ext>
            </a:extLst>
          </p:cNvPr>
          <p:cNvGrpSpPr/>
          <p:nvPr/>
        </p:nvGrpSpPr>
        <p:grpSpPr>
          <a:xfrm rot="3387914" flipH="1">
            <a:off x="712227" y="-3238239"/>
            <a:ext cx="1456046" cy="7497117"/>
            <a:chOff x="9065175" y="1446600"/>
            <a:chExt cx="682175" cy="2603425"/>
          </a:xfrm>
        </p:grpSpPr>
        <p:sp>
          <p:nvSpPr>
            <p:cNvPr id="84" name="Google Shape;1311;p42">
              <a:extLst>
                <a:ext uri="{FF2B5EF4-FFF2-40B4-BE49-F238E27FC236}">
                  <a16:creationId xmlns:a16="http://schemas.microsoft.com/office/drawing/2014/main" id="{B4E723DB-DF48-8252-6749-29F3DF76B7FF}"/>
                </a:ext>
              </a:extLst>
            </p:cNvPr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" name="Google Shape;1312;p42">
              <a:extLst>
                <a:ext uri="{FF2B5EF4-FFF2-40B4-BE49-F238E27FC236}">
                  <a16:creationId xmlns:a16="http://schemas.microsoft.com/office/drawing/2014/main" id="{ED3166AA-7F39-2DF7-06A3-C792B2072D6A}"/>
                </a:ext>
              </a:extLst>
            </p:cNvPr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" name="Google Shape;1313;p42">
              <a:extLst>
                <a:ext uri="{FF2B5EF4-FFF2-40B4-BE49-F238E27FC236}">
                  <a16:creationId xmlns:a16="http://schemas.microsoft.com/office/drawing/2014/main" id="{951920C7-C3E9-9B48-D363-331FF9A30FB0}"/>
                </a:ext>
              </a:extLst>
            </p:cNvPr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" name="Google Shape;1314;p42">
              <a:extLst>
                <a:ext uri="{FF2B5EF4-FFF2-40B4-BE49-F238E27FC236}">
                  <a16:creationId xmlns:a16="http://schemas.microsoft.com/office/drawing/2014/main" id="{ACB00276-F66D-F8A9-1003-FD1A1EF78EA4}"/>
                </a:ext>
              </a:extLst>
            </p:cNvPr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" name="Google Shape;1315;p42">
              <a:extLst>
                <a:ext uri="{FF2B5EF4-FFF2-40B4-BE49-F238E27FC236}">
                  <a16:creationId xmlns:a16="http://schemas.microsoft.com/office/drawing/2014/main" id="{09611890-FCD3-FC7F-8F07-FD8EBBA70FE8}"/>
                </a:ext>
              </a:extLst>
            </p:cNvPr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" name="Google Shape;1316;p42">
              <a:extLst>
                <a:ext uri="{FF2B5EF4-FFF2-40B4-BE49-F238E27FC236}">
                  <a16:creationId xmlns:a16="http://schemas.microsoft.com/office/drawing/2014/main" id="{796D41DB-DAC2-3D31-6206-665E2123A1F6}"/>
                </a:ext>
              </a:extLst>
            </p:cNvPr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" name="Google Shape;1317;p42">
              <a:extLst>
                <a:ext uri="{FF2B5EF4-FFF2-40B4-BE49-F238E27FC236}">
                  <a16:creationId xmlns:a16="http://schemas.microsoft.com/office/drawing/2014/main" id="{6C066B91-7DC6-552C-6BE2-60DB433DF05B}"/>
                </a:ext>
              </a:extLst>
            </p:cNvPr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" name="Google Shape;1318;p42">
              <a:extLst>
                <a:ext uri="{FF2B5EF4-FFF2-40B4-BE49-F238E27FC236}">
                  <a16:creationId xmlns:a16="http://schemas.microsoft.com/office/drawing/2014/main" id="{3C742E2D-3312-D6DD-41E4-04F49B1C1C5B}"/>
                </a:ext>
              </a:extLst>
            </p:cNvPr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" name="Google Shape;1319;p42">
              <a:extLst>
                <a:ext uri="{FF2B5EF4-FFF2-40B4-BE49-F238E27FC236}">
                  <a16:creationId xmlns:a16="http://schemas.microsoft.com/office/drawing/2014/main" id="{0A45FF6A-5440-9766-8B97-D4E456B1E099}"/>
                </a:ext>
              </a:extLst>
            </p:cNvPr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" name="Google Shape;1320;p42">
              <a:extLst>
                <a:ext uri="{FF2B5EF4-FFF2-40B4-BE49-F238E27FC236}">
                  <a16:creationId xmlns:a16="http://schemas.microsoft.com/office/drawing/2014/main" id="{587CA465-1DA0-8EB1-7FCE-F4ADC87089F3}"/>
                </a:ext>
              </a:extLst>
            </p:cNvPr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" name="Google Shape;1321;p42">
              <a:extLst>
                <a:ext uri="{FF2B5EF4-FFF2-40B4-BE49-F238E27FC236}">
                  <a16:creationId xmlns:a16="http://schemas.microsoft.com/office/drawing/2014/main" id="{B4433916-BA7D-4D86-3348-9E497ADACB26}"/>
                </a:ext>
              </a:extLst>
            </p:cNvPr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" name="Google Shape;1322;p42">
              <a:extLst>
                <a:ext uri="{FF2B5EF4-FFF2-40B4-BE49-F238E27FC236}">
                  <a16:creationId xmlns:a16="http://schemas.microsoft.com/office/drawing/2014/main" id="{F1EF5873-982D-4FC9-52F4-CDD4C44DDC61}"/>
                </a:ext>
              </a:extLst>
            </p:cNvPr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" name="Google Shape;1323;p42">
              <a:extLst>
                <a:ext uri="{FF2B5EF4-FFF2-40B4-BE49-F238E27FC236}">
                  <a16:creationId xmlns:a16="http://schemas.microsoft.com/office/drawing/2014/main" id="{CDA590A6-ACA0-0B7D-035A-2893C4C252BB}"/>
                </a:ext>
              </a:extLst>
            </p:cNvPr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7" name="Google Shape;1324;p42">
              <a:extLst>
                <a:ext uri="{FF2B5EF4-FFF2-40B4-BE49-F238E27FC236}">
                  <a16:creationId xmlns:a16="http://schemas.microsoft.com/office/drawing/2014/main" id="{B9826EC6-E39D-F3AE-33C9-3EA4A354C61A}"/>
                </a:ext>
              </a:extLst>
            </p:cNvPr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" name="Google Shape;1325;p42">
              <a:extLst>
                <a:ext uri="{FF2B5EF4-FFF2-40B4-BE49-F238E27FC236}">
                  <a16:creationId xmlns:a16="http://schemas.microsoft.com/office/drawing/2014/main" id="{CEC08CB7-AE15-9D3E-FB9B-D275729DD347}"/>
                </a:ext>
              </a:extLst>
            </p:cNvPr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" name="Google Shape;1326;p42">
              <a:extLst>
                <a:ext uri="{FF2B5EF4-FFF2-40B4-BE49-F238E27FC236}">
                  <a16:creationId xmlns:a16="http://schemas.microsoft.com/office/drawing/2014/main" id="{96B90592-679A-E056-CFBC-A4B50EDA8105}"/>
                </a:ext>
              </a:extLst>
            </p:cNvPr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0" name="Google Shape;1327;p42">
              <a:extLst>
                <a:ext uri="{FF2B5EF4-FFF2-40B4-BE49-F238E27FC236}">
                  <a16:creationId xmlns:a16="http://schemas.microsoft.com/office/drawing/2014/main" id="{D216B780-A568-ACA0-1401-48A4498CF120}"/>
                </a:ext>
              </a:extLst>
            </p:cNvPr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" name="Google Shape;1328;p42">
              <a:extLst>
                <a:ext uri="{FF2B5EF4-FFF2-40B4-BE49-F238E27FC236}">
                  <a16:creationId xmlns:a16="http://schemas.microsoft.com/office/drawing/2014/main" id="{7C558853-8B56-8BE6-9984-620ABF1315AD}"/>
                </a:ext>
              </a:extLst>
            </p:cNvPr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" name="Google Shape;1329;p42">
              <a:extLst>
                <a:ext uri="{FF2B5EF4-FFF2-40B4-BE49-F238E27FC236}">
                  <a16:creationId xmlns:a16="http://schemas.microsoft.com/office/drawing/2014/main" id="{61CCD9B5-DC18-BDF6-AA0C-6CDE0D178600}"/>
                </a:ext>
              </a:extLst>
            </p:cNvPr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" name="Google Shape;1330;p42">
              <a:extLst>
                <a:ext uri="{FF2B5EF4-FFF2-40B4-BE49-F238E27FC236}">
                  <a16:creationId xmlns:a16="http://schemas.microsoft.com/office/drawing/2014/main" id="{CFBD7B0B-C18E-54CF-E45A-761FE94F8F61}"/>
                </a:ext>
              </a:extLst>
            </p:cNvPr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" name="Google Shape;1331;p42">
              <a:extLst>
                <a:ext uri="{FF2B5EF4-FFF2-40B4-BE49-F238E27FC236}">
                  <a16:creationId xmlns:a16="http://schemas.microsoft.com/office/drawing/2014/main" id="{1BB98991-E4CD-B2C4-C0A8-237E4638C939}"/>
                </a:ext>
              </a:extLst>
            </p:cNvPr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" name="Google Shape;1332;p42">
              <a:extLst>
                <a:ext uri="{FF2B5EF4-FFF2-40B4-BE49-F238E27FC236}">
                  <a16:creationId xmlns:a16="http://schemas.microsoft.com/office/drawing/2014/main" id="{85EA30F6-80FD-7731-2B00-6C31E749FED7}"/>
                </a:ext>
              </a:extLst>
            </p:cNvPr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" name="Google Shape;1333;p42">
              <a:extLst>
                <a:ext uri="{FF2B5EF4-FFF2-40B4-BE49-F238E27FC236}">
                  <a16:creationId xmlns:a16="http://schemas.microsoft.com/office/drawing/2014/main" id="{029E4C09-5DE1-B681-A0C4-6F1A3475D40C}"/>
                </a:ext>
              </a:extLst>
            </p:cNvPr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" name="Google Shape;1334;p42">
              <a:extLst>
                <a:ext uri="{FF2B5EF4-FFF2-40B4-BE49-F238E27FC236}">
                  <a16:creationId xmlns:a16="http://schemas.microsoft.com/office/drawing/2014/main" id="{17C41E87-4D3E-23FD-19B1-AF7F8413BC2E}"/>
                </a:ext>
              </a:extLst>
            </p:cNvPr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8" name="Google Shape;1335;p42">
              <a:extLst>
                <a:ext uri="{FF2B5EF4-FFF2-40B4-BE49-F238E27FC236}">
                  <a16:creationId xmlns:a16="http://schemas.microsoft.com/office/drawing/2014/main" id="{BBBABA57-DD92-523E-BFF6-5FD39C7AFB1D}"/>
                </a:ext>
              </a:extLst>
            </p:cNvPr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9" name="Google Shape;1336;p42">
              <a:extLst>
                <a:ext uri="{FF2B5EF4-FFF2-40B4-BE49-F238E27FC236}">
                  <a16:creationId xmlns:a16="http://schemas.microsoft.com/office/drawing/2014/main" id="{16FFFF0B-4E2F-B4F3-2169-C420A76F3097}"/>
                </a:ext>
              </a:extLst>
            </p:cNvPr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002B07-C73E-6D3C-45FC-B6517C7E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97" y="895815"/>
            <a:ext cx="32670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F6927-8053-8607-2774-D52D060F51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5008386"/>
            <a:ext cx="1771897" cy="1667108"/>
          </a:xfrm>
          <a:prstGeom prst="rect">
            <a:avLst/>
          </a:prstGeom>
        </p:spPr>
      </p:pic>
      <p:grpSp>
        <p:nvGrpSpPr>
          <p:cNvPr id="380" name="Google Shape;3431;p77">
            <a:extLst>
              <a:ext uri="{FF2B5EF4-FFF2-40B4-BE49-F238E27FC236}">
                <a16:creationId xmlns:a16="http://schemas.microsoft.com/office/drawing/2014/main" id="{7CEA010B-6D59-4ACD-EC6D-37D89F9E096E}"/>
              </a:ext>
            </a:extLst>
          </p:cNvPr>
          <p:cNvGrpSpPr/>
          <p:nvPr/>
        </p:nvGrpSpPr>
        <p:grpSpPr>
          <a:xfrm>
            <a:off x="353685" y="2514621"/>
            <a:ext cx="2513230" cy="4127992"/>
            <a:chOff x="1295672" y="1983843"/>
            <a:chExt cx="2513230" cy="4127992"/>
          </a:xfrm>
        </p:grpSpPr>
        <p:sp>
          <p:nvSpPr>
            <p:cNvPr id="381" name="Google Shape;3432;p77">
              <a:extLst>
                <a:ext uri="{FF2B5EF4-FFF2-40B4-BE49-F238E27FC236}">
                  <a16:creationId xmlns:a16="http://schemas.microsoft.com/office/drawing/2014/main" id="{236AB479-2D03-16C1-05EB-1ACB35FEA829}"/>
                </a:ext>
              </a:extLst>
            </p:cNvPr>
            <p:cNvSpPr/>
            <p:nvPr/>
          </p:nvSpPr>
          <p:spPr>
            <a:xfrm flipH="1">
              <a:off x="2292686" y="3316434"/>
              <a:ext cx="1274620" cy="1246378"/>
            </a:xfrm>
            <a:custGeom>
              <a:avLst/>
              <a:gdLst/>
              <a:ahLst/>
              <a:cxnLst/>
              <a:rect l="l" t="t" r="r" b="b"/>
              <a:pathLst>
                <a:path w="35997" h="35203" extrusionOk="0">
                  <a:moveTo>
                    <a:pt x="31959" y="0"/>
                  </a:moveTo>
                  <a:cubicBezTo>
                    <a:pt x="31918" y="0"/>
                    <a:pt x="31876" y="2"/>
                    <a:pt x="31834" y="6"/>
                  </a:cubicBezTo>
                  <a:cubicBezTo>
                    <a:pt x="27652" y="365"/>
                    <a:pt x="14956" y="19355"/>
                    <a:pt x="14956" y="19355"/>
                  </a:cubicBezTo>
                  <a:lnTo>
                    <a:pt x="8049" y="12321"/>
                  </a:lnTo>
                  <a:lnTo>
                    <a:pt x="0" y="16989"/>
                  </a:lnTo>
                  <a:cubicBezTo>
                    <a:pt x="0" y="16989"/>
                    <a:pt x="6042" y="33973"/>
                    <a:pt x="9401" y="35135"/>
                  </a:cubicBezTo>
                  <a:cubicBezTo>
                    <a:pt x="9531" y="35180"/>
                    <a:pt x="9686" y="35202"/>
                    <a:pt x="9863" y="35202"/>
                  </a:cubicBezTo>
                  <a:cubicBezTo>
                    <a:pt x="14212" y="35202"/>
                    <a:pt x="31980" y="21986"/>
                    <a:pt x="33482" y="19672"/>
                  </a:cubicBezTo>
                  <a:cubicBezTo>
                    <a:pt x="35008" y="17288"/>
                    <a:pt x="35997" y="0"/>
                    <a:pt x="31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433;p77">
              <a:extLst>
                <a:ext uri="{FF2B5EF4-FFF2-40B4-BE49-F238E27FC236}">
                  <a16:creationId xmlns:a16="http://schemas.microsoft.com/office/drawing/2014/main" id="{7EF9C769-9B3C-4F9F-D71B-3B93CDD77E26}"/>
                </a:ext>
              </a:extLst>
            </p:cNvPr>
            <p:cNvSpPr/>
            <p:nvPr/>
          </p:nvSpPr>
          <p:spPr>
            <a:xfrm flipH="1">
              <a:off x="3271817" y="3744698"/>
              <a:ext cx="317938" cy="194978"/>
            </a:xfrm>
            <a:custGeom>
              <a:avLst/>
              <a:gdLst/>
              <a:ahLst/>
              <a:cxnLst/>
              <a:rect l="l" t="t" r="r" b="b"/>
              <a:pathLst>
                <a:path w="8979" h="5507" extrusionOk="0">
                  <a:moveTo>
                    <a:pt x="7719" y="1"/>
                  </a:moveTo>
                  <a:cubicBezTo>
                    <a:pt x="7660" y="1"/>
                    <a:pt x="7601" y="5"/>
                    <a:pt x="7542" y="14"/>
                  </a:cubicBezTo>
                  <a:cubicBezTo>
                    <a:pt x="7436" y="14"/>
                    <a:pt x="7331" y="35"/>
                    <a:pt x="7225" y="56"/>
                  </a:cubicBezTo>
                  <a:cubicBezTo>
                    <a:pt x="6908" y="141"/>
                    <a:pt x="6613" y="246"/>
                    <a:pt x="6338" y="394"/>
                  </a:cubicBezTo>
                  <a:cubicBezTo>
                    <a:pt x="5768" y="626"/>
                    <a:pt x="2493" y="1788"/>
                    <a:pt x="1015" y="3140"/>
                  </a:cubicBezTo>
                  <a:cubicBezTo>
                    <a:pt x="296" y="3774"/>
                    <a:pt x="1" y="4471"/>
                    <a:pt x="634" y="5126"/>
                  </a:cubicBezTo>
                  <a:cubicBezTo>
                    <a:pt x="930" y="5422"/>
                    <a:pt x="1374" y="5485"/>
                    <a:pt x="1775" y="5506"/>
                  </a:cubicBezTo>
                  <a:lnTo>
                    <a:pt x="2198" y="5506"/>
                  </a:lnTo>
                  <a:cubicBezTo>
                    <a:pt x="4521" y="5443"/>
                    <a:pt x="6697" y="4408"/>
                    <a:pt x="8218" y="2654"/>
                  </a:cubicBezTo>
                  <a:cubicBezTo>
                    <a:pt x="8408" y="2443"/>
                    <a:pt x="8577" y="2190"/>
                    <a:pt x="8704" y="1936"/>
                  </a:cubicBezTo>
                  <a:cubicBezTo>
                    <a:pt x="8767" y="1831"/>
                    <a:pt x="8809" y="1725"/>
                    <a:pt x="8852" y="1619"/>
                  </a:cubicBezTo>
                  <a:cubicBezTo>
                    <a:pt x="8978" y="1218"/>
                    <a:pt x="8915" y="795"/>
                    <a:pt x="8683" y="457"/>
                  </a:cubicBezTo>
                  <a:cubicBezTo>
                    <a:pt x="8446" y="166"/>
                    <a:pt x="8085" y="1"/>
                    <a:pt x="77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434;p77">
              <a:extLst>
                <a:ext uri="{FF2B5EF4-FFF2-40B4-BE49-F238E27FC236}">
                  <a16:creationId xmlns:a16="http://schemas.microsoft.com/office/drawing/2014/main" id="{2F07A772-C42A-1297-BBBF-EB9063AD7A9B}"/>
                </a:ext>
              </a:extLst>
            </p:cNvPr>
            <p:cNvSpPr/>
            <p:nvPr/>
          </p:nvSpPr>
          <p:spPr>
            <a:xfrm flipH="1">
              <a:off x="3451058" y="3214324"/>
              <a:ext cx="357844" cy="565673"/>
            </a:xfrm>
            <a:custGeom>
              <a:avLst/>
              <a:gdLst/>
              <a:ahLst/>
              <a:cxnLst/>
              <a:rect l="l" t="t" r="r" b="b"/>
              <a:pathLst>
                <a:path w="10106" h="15977" extrusionOk="0">
                  <a:moveTo>
                    <a:pt x="401" y="1"/>
                  </a:moveTo>
                  <a:cubicBezTo>
                    <a:pt x="267" y="1"/>
                    <a:pt x="131" y="27"/>
                    <a:pt x="0" y="80"/>
                  </a:cubicBezTo>
                  <a:cubicBezTo>
                    <a:pt x="275" y="2319"/>
                    <a:pt x="465" y="2869"/>
                    <a:pt x="1331" y="4960"/>
                  </a:cubicBezTo>
                  <a:cubicBezTo>
                    <a:pt x="1690" y="5805"/>
                    <a:pt x="2641" y="7157"/>
                    <a:pt x="3190" y="7875"/>
                  </a:cubicBezTo>
                  <a:cubicBezTo>
                    <a:pt x="2894" y="8826"/>
                    <a:pt x="317" y="12036"/>
                    <a:pt x="740" y="12924"/>
                  </a:cubicBezTo>
                  <a:cubicBezTo>
                    <a:pt x="1697" y="14892"/>
                    <a:pt x="4161" y="15976"/>
                    <a:pt x="6276" y="15976"/>
                  </a:cubicBezTo>
                  <a:cubicBezTo>
                    <a:pt x="8360" y="15976"/>
                    <a:pt x="10105" y="14924"/>
                    <a:pt x="9739" y="12628"/>
                  </a:cubicBezTo>
                  <a:cubicBezTo>
                    <a:pt x="9485" y="10896"/>
                    <a:pt x="9717" y="7917"/>
                    <a:pt x="7985" y="7537"/>
                  </a:cubicBezTo>
                  <a:cubicBezTo>
                    <a:pt x="7288" y="7368"/>
                    <a:pt x="6591" y="7136"/>
                    <a:pt x="5936" y="6840"/>
                  </a:cubicBezTo>
                  <a:cubicBezTo>
                    <a:pt x="4711" y="6270"/>
                    <a:pt x="3993" y="4728"/>
                    <a:pt x="3042" y="3735"/>
                  </a:cubicBezTo>
                  <a:cubicBezTo>
                    <a:pt x="2789" y="2784"/>
                    <a:pt x="2387" y="1897"/>
                    <a:pt x="1838" y="1094"/>
                  </a:cubicBezTo>
                  <a:cubicBezTo>
                    <a:pt x="1627" y="756"/>
                    <a:pt x="1373" y="461"/>
                    <a:pt x="1057" y="228"/>
                  </a:cubicBezTo>
                  <a:cubicBezTo>
                    <a:pt x="868" y="80"/>
                    <a:pt x="637" y="1"/>
                    <a:pt x="401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435;p77">
              <a:extLst>
                <a:ext uri="{FF2B5EF4-FFF2-40B4-BE49-F238E27FC236}">
                  <a16:creationId xmlns:a16="http://schemas.microsoft.com/office/drawing/2014/main" id="{943585FB-EAEC-CE9E-355E-6A4B568849AD}"/>
                </a:ext>
              </a:extLst>
            </p:cNvPr>
            <p:cNvSpPr/>
            <p:nvPr/>
          </p:nvSpPr>
          <p:spPr>
            <a:xfrm flipH="1">
              <a:off x="3398971" y="3247535"/>
              <a:ext cx="172832" cy="455385"/>
            </a:xfrm>
            <a:custGeom>
              <a:avLst/>
              <a:gdLst/>
              <a:ahLst/>
              <a:cxnLst/>
              <a:rect l="l" t="t" r="r" b="b"/>
              <a:pathLst>
                <a:path w="4881" h="12862" extrusionOk="0">
                  <a:moveTo>
                    <a:pt x="1130" y="0"/>
                  </a:moveTo>
                  <a:cubicBezTo>
                    <a:pt x="788" y="0"/>
                    <a:pt x="543" y="528"/>
                    <a:pt x="444" y="1001"/>
                  </a:cubicBezTo>
                  <a:cubicBezTo>
                    <a:pt x="1" y="2923"/>
                    <a:pt x="318" y="5142"/>
                    <a:pt x="1247" y="6705"/>
                  </a:cubicBezTo>
                  <a:cubicBezTo>
                    <a:pt x="888" y="7719"/>
                    <a:pt x="592" y="8711"/>
                    <a:pt x="698" y="9852"/>
                  </a:cubicBezTo>
                  <a:cubicBezTo>
                    <a:pt x="782" y="10972"/>
                    <a:pt x="1247" y="12070"/>
                    <a:pt x="1986" y="12598"/>
                  </a:cubicBezTo>
                  <a:cubicBezTo>
                    <a:pt x="2258" y="12777"/>
                    <a:pt x="2561" y="12861"/>
                    <a:pt x="2857" y="12861"/>
                  </a:cubicBezTo>
                  <a:cubicBezTo>
                    <a:pt x="3438" y="12861"/>
                    <a:pt x="3995" y="12538"/>
                    <a:pt x="4247" y="11965"/>
                  </a:cubicBezTo>
                  <a:cubicBezTo>
                    <a:pt x="4585" y="11310"/>
                    <a:pt x="4775" y="10613"/>
                    <a:pt x="4796" y="9894"/>
                  </a:cubicBezTo>
                  <a:cubicBezTo>
                    <a:pt x="4880" y="8437"/>
                    <a:pt x="4563" y="7000"/>
                    <a:pt x="3866" y="5733"/>
                  </a:cubicBezTo>
                  <a:cubicBezTo>
                    <a:pt x="3106" y="4444"/>
                    <a:pt x="1923" y="3452"/>
                    <a:pt x="1775" y="1825"/>
                  </a:cubicBezTo>
                  <a:cubicBezTo>
                    <a:pt x="1754" y="1466"/>
                    <a:pt x="1775" y="1086"/>
                    <a:pt x="1712" y="748"/>
                  </a:cubicBezTo>
                  <a:cubicBezTo>
                    <a:pt x="1648" y="389"/>
                    <a:pt x="1458" y="51"/>
                    <a:pt x="1205" y="8"/>
                  </a:cubicBezTo>
                  <a:cubicBezTo>
                    <a:pt x="1179" y="3"/>
                    <a:pt x="1154" y="0"/>
                    <a:pt x="1130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436;p77">
              <a:extLst>
                <a:ext uri="{FF2B5EF4-FFF2-40B4-BE49-F238E27FC236}">
                  <a16:creationId xmlns:a16="http://schemas.microsoft.com/office/drawing/2014/main" id="{99F116AE-27D5-4844-7BCE-58B165E1D76F}"/>
                </a:ext>
              </a:extLst>
            </p:cNvPr>
            <p:cNvSpPr/>
            <p:nvPr/>
          </p:nvSpPr>
          <p:spPr>
            <a:xfrm flipH="1">
              <a:off x="3281555" y="3608245"/>
              <a:ext cx="320912" cy="331430"/>
            </a:xfrm>
            <a:custGeom>
              <a:avLst/>
              <a:gdLst/>
              <a:ahLst/>
              <a:cxnLst/>
              <a:rect l="l" t="t" r="r" b="b"/>
              <a:pathLst>
                <a:path w="9063" h="9361" extrusionOk="0">
                  <a:moveTo>
                    <a:pt x="4587" y="1"/>
                  </a:moveTo>
                  <a:cubicBezTo>
                    <a:pt x="4586" y="1"/>
                    <a:pt x="4585" y="1"/>
                    <a:pt x="4585" y="2"/>
                  </a:cubicBezTo>
                  <a:lnTo>
                    <a:pt x="1" y="3826"/>
                  </a:lnTo>
                  <a:lnTo>
                    <a:pt x="1395" y="6994"/>
                  </a:lnTo>
                  <a:lnTo>
                    <a:pt x="2388" y="9318"/>
                  </a:lnTo>
                  <a:lnTo>
                    <a:pt x="2557" y="9360"/>
                  </a:lnTo>
                  <a:cubicBezTo>
                    <a:pt x="4880" y="9297"/>
                    <a:pt x="7056" y="8262"/>
                    <a:pt x="8577" y="6508"/>
                  </a:cubicBezTo>
                  <a:cubicBezTo>
                    <a:pt x="8767" y="6297"/>
                    <a:pt x="8936" y="6044"/>
                    <a:pt x="9063" y="5790"/>
                  </a:cubicBezTo>
                  <a:cubicBezTo>
                    <a:pt x="8577" y="5199"/>
                    <a:pt x="8070" y="4544"/>
                    <a:pt x="7584" y="3889"/>
                  </a:cubicBezTo>
                  <a:cubicBezTo>
                    <a:pt x="6026" y="1873"/>
                    <a:pt x="4651" y="1"/>
                    <a:pt x="4587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437;p77">
              <a:extLst>
                <a:ext uri="{FF2B5EF4-FFF2-40B4-BE49-F238E27FC236}">
                  <a16:creationId xmlns:a16="http://schemas.microsoft.com/office/drawing/2014/main" id="{4CB05FA9-97B8-6656-C82E-6E7CD5C483CE}"/>
                </a:ext>
              </a:extLst>
            </p:cNvPr>
            <p:cNvSpPr/>
            <p:nvPr/>
          </p:nvSpPr>
          <p:spPr>
            <a:xfrm flipH="1">
              <a:off x="1650188" y="3123545"/>
              <a:ext cx="1214779" cy="2188198"/>
            </a:xfrm>
            <a:custGeom>
              <a:avLst/>
              <a:gdLst/>
              <a:ahLst/>
              <a:cxnLst/>
              <a:rect l="l" t="t" r="r" b="b"/>
              <a:pathLst>
                <a:path w="34307" h="61804" extrusionOk="0">
                  <a:moveTo>
                    <a:pt x="24289" y="1"/>
                  </a:moveTo>
                  <a:cubicBezTo>
                    <a:pt x="21965" y="1"/>
                    <a:pt x="19582" y="697"/>
                    <a:pt x="17449" y="1651"/>
                  </a:cubicBezTo>
                  <a:cubicBezTo>
                    <a:pt x="12760" y="3785"/>
                    <a:pt x="8746" y="7101"/>
                    <a:pt x="5789" y="11284"/>
                  </a:cubicBezTo>
                  <a:cubicBezTo>
                    <a:pt x="1184" y="17832"/>
                    <a:pt x="128" y="41428"/>
                    <a:pt x="1" y="59003"/>
                  </a:cubicBezTo>
                  <a:cubicBezTo>
                    <a:pt x="3081" y="61174"/>
                    <a:pt x="6822" y="61804"/>
                    <a:pt x="10675" y="61804"/>
                  </a:cubicBezTo>
                  <a:cubicBezTo>
                    <a:pt x="13981" y="61804"/>
                    <a:pt x="17369" y="61340"/>
                    <a:pt x="20491" y="60989"/>
                  </a:cubicBezTo>
                  <a:cubicBezTo>
                    <a:pt x="24399" y="60503"/>
                    <a:pt x="28222" y="59552"/>
                    <a:pt x="31919" y="58179"/>
                  </a:cubicBezTo>
                  <a:cubicBezTo>
                    <a:pt x="30800" y="44766"/>
                    <a:pt x="29976" y="29620"/>
                    <a:pt x="31285" y="25057"/>
                  </a:cubicBezTo>
                  <a:cubicBezTo>
                    <a:pt x="32511" y="20790"/>
                    <a:pt x="34137" y="16544"/>
                    <a:pt x="34222" y="12108"/>
                  </a:cubicBezTo>
                  <a:cubicBezTo>
                    <a:pt x="34306" y="7651"/>
                    <a:pt x="32426" y="2813"/>
                    <a:pt x="28434" y="891"/>
                  </a:cubicBezTo>
                  <a:cubicBezTo>
                    <a:pt x="27123" y="264"/>
                    <a:pt x="25717" y="1"/>
                    <a:pt x="2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438;p77">
              <a:extLst>
                <a:ext uri="{FF2B5EF4-FFF2-40B4-BE49-F238E27FC236}">
                  <a16:creationId xmlns:a16="http://schemas.microsoft.com/office/drawing/2014/main" id="{641DB4A7-823C-3272-1B06-A8EC4AD6207B}"/>
                </a:ext>
              </a:extLst>
            </p:cNvPr>
            <p:cNvSpPr/>
            <p:nvPr/>
          </p:nvSpPr>
          <p:spPr>
            <a:xfrm flipH="1">
              <a:off x="2269316" y="3187983"/>
              <a:ext cx="668736" cy="2880977"/>
            </a:xfrm>
            <a:custGeom>
              <a:avLst/>
              <a:gdLst/>
              <a:ahLst/>
              <a:cxnLst/>
              <a:rect l="l" t="t" r="r" b="b"/>
              <a:pathLst>
                <a:path w="18886" h="81371" extrusionOk="0">
                  <a:moveTo>
                    <a:pt x="18885" y="0"/>
                  </a:moveTo>
                  <a:cubicBezTo>
                    <a:pt x="14365" y="2134"/>
                    <a:pt x="10478" y="5387"/>
                    <a:pt x="7584" y="9464"/>
                  </a:cubicBezTo>
                  <a:cubicBezTo>
                    <a:pt x="0" y="20216"/>
                    <a:pt x="2049" y="77188"/>
                    <a:pt x="2028" y="77547"/>
                  </a:cubicBezTo>
                  <a:cubicBezTo>
                    <a:pt x="2028" y="77547"/>
                    <a:pt x="3528" y="79870"/>
                    <a:pt x="8154" y="81370"/>
                  </a:cubicBezTo>
                  <a:cubicBezTo>
                    <a:pt x="5936" y="60816"/>
                    <a:pt x="5387" y="40115"/>
                    <a:pt x="8788" y="19033"/>
                  </a:cubicBezTo>
                  <a:cubicBezTo>
                    <a:pt x="9971" y="11661"/>
                    <a:pt x="13139" y="4690"/>
                    <a:pt x="18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439;p77">
              <a:extLst>
                <a:ext uri="{FF2B5EF4-FFF2-40B4-BE49-F238E27FC236}">
                  <a16:creationId xmlns:a16="http://schemas.microsoft.com/office/drawing/2014/main" id="{870CE6E8-736C-B582-4611-CDA61CBDA216}"/>
                </a:ext>
              </a:extLst>
            </p:cNvPr>
            <p:cNvSpPr/>
            <p:nvPr/>
          </p:nvSpPr>
          <p:spPr>
            <a:xfrm flipH="1">
              <a:off x="1650188" y="3125173"/>
              <a:ext cx="816852" cy="2986662"/>
            </a:xfrm>
            <a:custGeom>
              <a:avLst/>
              <a:gdLst/>
              <a:ahLst/>
              <a:cxnLst/>
              <a:rect l="l" t="t" r="r" b="b"/>
              <a:pathLst>
                <a:path w="23069" h="84356" extrusionOk="0">
                  <a:moveTo>
                    <a:pt x="14027" y="0"/>
                  </a:moveTo>
                  <a:cubicBezTo>
                    <a:pt x="6718" y="3021"/>
                    <a:pt x="3191" y="11851"/>
                    <a:pt x="1860" y="19329"/>
                  </a:cubicBezTo>
                  <a:cubicBezTo>
                    <a:pt x="867" y="24419"/>
                    <a:pt x="719" y="29362"/>
                    <a:pt x="719" y="34305"/>
                  </a:cubicBezTo>
                  <a:cubicBezTo>
                    <a:pt x="487" y="50972"/>
                    <a:pt x="1" y="67724"/>
                    <a:pt x="1712" y="84285"/>
                  </a:cubicBezTo>
                  <a:cubicBezTo>
                    <a:pt x="2446" y="84331"/>
                    <a:pt x="3219" y="84356"/>
                    <a:pt x="4032" y="84356"/>
                  </a:cubicBezTo>
                  <a:cubicBezTo>
                    <a:pt x="8809" y="84356"/>
                    <a:pt x="14975" y="83505"/>
                    <a:pt x="22899" y="81158"/>
                  </a:cubicBezTo>
                  <a:cubicBezTo>
                    <a:pt x="22899" y="81158"/>
                    <a:pt x="17555" y="33735"/>
                    <a:pt x="20047" y="25011"/>
                  </a:cubicBezTo>
                  <a:cubicBezTo>
                    <a:pt x="21273" y="20744"/>
                    <a:pt x="22899" y="16498"/>
                    <a:pt x="22984" y="12041"/>
                  </a:cubicBezTo>
                  <a:cubicBezTo>
                    <a:pt x="23068" y="7605"/>
                    <a:pt x="21188" y="2767"/>
                    <a:pt x="17196" y="845"/>
                  </a:cubicBezTo>
                  <a:cubicBezTo>
                    <a:pt x="16182" y="359"/>
                    <a:pt x="15126" y="85"/>
                    <a:pt x="14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440;p77">
              <a:extLst>
                <a:ext uri="{FF2B5EF4-FFF2-40B4-BE49-F238E27FC236}">
                  <a16:creationId xmlns:a16="http://schemas.microsoft.com/office/drawing/2014/main" id="{2BB8334D-A9CD-2BD1-4A46-227B6B00C441}"/>
                </a:ext>
              </a:extLst>
            </p:cNvPr>
            <p:cNvSpPr/>
            <p:nvPr/>
          </p:nvSpPr>
          <p:spPr>
            <a:xfrm flipH="1">
              <a:off x="2367505" y="3914184"/>
              <a:ext cx="1143713" cy="830222"/>
            </a:xfrm>
            <a:custGeom>
              <a:avLst/>
              <a:gdLst/>
              <a:ahLst/>
              <a:cxnLst/>
              <a:rect l="l" t="t" r="r" b="b"/>
              <a:pathLst>
                <a:path w="32300" h="23449" extrusionOk="0">
                  <a:moveTo>
                    <a:pt x="20047" y="1"/>
                  </a:moveTo>
                  <a:lnTo>
                    <a:pt x="1" y="106"/>
                  </a:lnTo>
                  <a:lnTo>
                    <a:pt x="12253" y="23448"/>
                  </a:lnTo>
                  <a:lnTo>
                    <a:pt x="32299" y="23343"/>
                  </a:lnTo>
                  <a:lnTo>
                    <a:pt x="20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441;p77">
              <a:extLst>
                <a:ext uri="{FF2B5EF4-FFF2-40B4-BE49-F238E27FC236}">
                  <a16:creationId xmlns:a16="http://schemas.microsoft.com/office/drawing/2014/main" id="{6BFFCAB3-37A0-ED17-4068-6E8D2CA3BF6C}"/>
                </a:ext>
              </a:extLst>
            </p:cNvPr>
            <p:cNvSpPr/>
            <p:nvPr/>
          </p:nvSpPr>
          <p:spPr>
            <a:xfrm flipH="1">
              <a:off x="2407163" y="4247101"/>
              <a:ext cx="832538" cy="345062"/>
            </a:xfrm>
            <a:custGeom>
              <a:avLst/>
              <a:gdLst/>
              <a:ahLst/>
              <a:cxnLst/>
              <a:rect l="l" t="t" r="r" b="b"/>
              <a:pathLst>
                <a:path w="23512" h="9746" extrusionOk="0">
                  <a:moveTo>
                    <a:pt x="7921" y="0"/>
                  </a:moveTo>
                  <a:cubicBezTo>
                    <a:pt x="6701" y="0"/>
                    <a:pt x="6023" y="603"/>
                    <a:pt x="6127" y="759"/>
                  </a:cubicBezTo>
                  <a:cubicBezTo>
                    <a:pt x="6444" y="1244"/>
                    <a:pt x="6993" y="1456"/>
                    <a:pt x="7500" y="1667"/>
                  </a:cubicBezTo>
                  <a:cubicBezTo>
                    <a:pt x="8281" y="1984"/>
                    <a:pt x="9042" y="2406"/>
                    <a:pt x="9739" y="2871"/>
                  </a:cubicBezTo>
                  <a:cubicBezTo>
                    <a:pt x="10238" y="3093"/>
                    <a:pt x="10009" y="3783"/>
                    <a:pt x="9563" y="3783"/>
                  </a:cubicBezTo>
                  <a:cubicBezTo>
                    <a:pt x="9499" y="3783"/>
                    <a:pt x="9430" y="3769"/>
                    <a:pt x="9359" y="3737"/>
                  </a:cubicBezTo>
                  <a:cubicBezTo>
                    <a:pt x="7077" y="3103"/>
                    <a:pt x="4880" y="2195"/>
                    <a:pt x="2831" y="991"/>
                  </a:cubicBezTo>
                  <a:cubicBezTo>
                    <a:pt x="2451" y="737"/>
                    <a:pt x="2050" y="526"/>
                    <a:pt x="1606" y="421"/>
                  </a:cubicBezTo>
                  <a:cubicBezTo>
                    <a:pt x="1489" y="386"/>
                    <a:pt x="1370" y="368"/>
                    <a:pt x="1250" y="368"/>
                  </a:cubicBezTo>
                  <a:cubicBezTo>
                    <a:pt x="937" y="368"/>
                    <a:pt x="626" y="487"/>
                    <a:pt x="381" y="716"/>
                  </a:cubicBezTo>
                  <a:cubicBezTo>
                    <a:pt x="1" y="1160"/>
                    <a:pt x="5282" y="4962"/>
                    <a:pt x="6993" y="5807"/>
                  </a:cubicBezTo>
                  <a:cubicBezTo>
                    <a:pt x="11440" y="7959"/>
                    <a:pt x="16084" y="9745"/>
                    <a:pt x="20914" y="9745"/>
                  </a:cubicBezTo>
                  <a:cubicBezTo>
                    <a:pt x="21774" y="9745"/>
                    <a:pt x="22640" y="9689"/>
                    <a:pt x="23512" y="9567"/>
                  </a:cubicBezTo>
                  <a:lnTo>
                    <a:pt x="22603" y="4666"/>
                  </a:lnTo>
                  <a:cubicBezTo>
                    <a:pt x="22143" y="4687"/>
                    <a:pt x="21682" y="4696"/>
                    <a:pt x="21222" y="4696"/>
                  </a:cubicBezTo>
                  <a:cubicBezTo>
                    <a:pt x="20246" y="4696"/>
                    <a:pt x="19270" y="4654"/>
                    <a:pt x="18294" y="4582"/>
                  </a:cubicBezTo>
                  <a:cubicBezTo>
                    <a:pt x="17576" y="4561"/>
                    <a:pt x="16900" y="4202"/>
                    <a:pt x="16456" y="3631"/>
                  </a:cubicBezTo>
                  <a:cubicBezTo>
                    <a:pt x="15865" y="2871"/>
                    <a:pt x="15126" y="2216"/>
                    <a:pt x="14323" y="1667"/>
                  </a:cubicBezTo>
                  <a:cubicBezTo>
                    <a:pt x="13586" y="1130"/>
                    <a:pt x="12705" y="849"/>
                    <a:pt x="11808" y="849"/>
                  </a:cubicBezTo>
                  <a:cubicBezTo>
                    <a:pt x="11470" y="849"/>
                    <a:pt x="11130" y="889"/>
                    <a:pt x="10795" y="970"/>
                  </a:cubicBezTo>
                  <a:cubicBezTo>
                    <a:pt x="9663" y="237"/>
                    <a:pt x="8686" y="0"/>
                    <a:pt x="7921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442;p77">
              <a:extLst>
                <a:ext uri="{FF2B5EF4-FFF2-40B4-BE49-F238E27FC236}">
                  <a16:creationId xmlns:a16="http://schemas.microsoft.com/office/drawing/2014/main" id="{C00C5082-CB18-FF85-6DF3-5D4C23D931F8}"/>
                </a:ext>
              </a:extLst>
            </p:cNvPr>
            <p:cNvSpPr/>
            <p:nvPr/>
          </p:nvSpPr>
          <p:spPr>
            <a:xfrm flipH="1">
              <a:off x="2873890" y="4304600"/>
              <a:ext cx="365068" cy="207193"/>
            </a:xfrm>
            <a:custGeom>
              <a:avLst/>
              <a:gdLst/>
              <a:ahLst/>
              <a:cxnLst/>
              <a:rect l="l" t="t" r="r" b="b"/>
              <a:pathLst>
                <a:path w="10310" h="5852" extrusionOk="0">
                  <a:moveTo>
                    <a:pt x="1335" y="0"/>
                  </a:moveTo>
                  <a:cubicBezTo>
                    <a:pt x="966" y="0"/>
                    <a:pt x="605" y="164"/>
                    <a:pt x="360" y="444"/>
                  </a:cubicBezTo>
                  <a:cubicBezTo>
                    <a:pt x="1" y="909"/>
                    <a:pt x="5620" y="4247"/>
                    <a:pt x="7394" y="4922"/>
                  </a:cubicBezTo>
                  <a:cubicBezTo>
                    <a:pt x="8239" y="5260"/>
                    <a:pt x="9084" y="5556"/>
                    <a:pt x="9950" y="5852"/>
                  </a:cubicBezTo>
                  <a:lnTo>
                    <a:pt x="10309" y="2768"/>
                  </a:lnTo>
                  <a:cubicBezTo>
                    <a:pt x="7711" y="2388"/>
                    <a:pt x="5197" y="1606"/>
                    <a:pt x="2831" y="486"/>
                  </a:cubicBezTo>
                  <a:cubicBezTo>
                    <a:pt x="2430" y="254"/>
                    <a:pt x="2008" y="106"/>
                    <a:pt x="1564" y="22"/>
                  </a:cubicBezTo>
                  <a:cubicBezTo>
                    <a:pt x="1488" y="7"/>
                    <a:pt x="1411" y="0"/>
                    <a:pt x="1335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443;p77">
              <a:extLst>
                <a:ext uri="{FF2B5EF4-FFF2-40B4-BE49-F238E27FC236}">
                  <a16:creationId xmlns:a16="http://schemas.microsoft.com/office/drawing/2014/main" id="{70361E07-C584-8662-DB4F-7B7A4D41735C}"/>
                </a:ext>
              </a:extLst>
            </p:cNvPr>
            <p:cNvSpPr/>
            <p:nvPr/>
          </p:nvSpPr>
          <p:spPr>
            <a:xfrm flipH="1">
              <a:off x="2833488" y="4354274"/>
              <a:ext cx="368042" cy="188959"/>
            </a:xfrm>
            <a:custGeom>
              <a:avLst/>
              <a:gdLst/>
              <a:ahLst/>
              <a:cxnLst/>
              <a:rect l="l" t="t" r="r" b="b"/>
              <a:pathLst>
                <a:path w="10394" h="5337" extrusionOk="0">
                  <a:moveTo>
                    <a:pt x="1344" y="1"/>
                  </a:moveTo>
                  <a:cubicBezTo>
                    <a:pt x="946" y="1"/>
                    <a:pt x="578" y="186"/>
                    <a:pt x="338" y="499"/>
                  </a:cubicBezTo>
                  <a:cubicBezTo>
                    <a:pt x="0" y="985"/>
                    <a:pt x="5788" y="3984"/>
                    <a:pt x="7605" y="4576"/>
                  </a:cubicBezTo>
                  <a:cubicBezTo>
                    <a:pt x="8471" y="4829"/>
                    <a:pt x="9337" y="5104"/>
                    <a:pt x="10203" y="5336"/>
                  </a:cubicBezTo>
                  <a:lnTo>
                    <a:pt x="10393" y="2231"/>
                  </a:lnTo>
                  <a:cubicBezTo>
                    <a:pt x="7774" y="1999"/>
                    <a:pt x="5218" y="1386"/>
                    <a:pt x="2788" y="393"/>
                  </a:cubicBezTo>
                  <a:cubicBezTo>
                    <a:pt x="2387" y="203"/>
                    <a:pt x="1965" y="76"/>
                    <a:pt x="1521" y="13"/>
                  </a:cubicBezTo>
                  <a:cubicBezTo>
                    <a:pt x="1462" y="5"/>
                    <a:pt x="1403" y="1"/>
                    <a:pt x="1344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444;p77">
              <a:extLst>
                <a:ext uri="{FF2B5EF4-FFF2-40B4-BE49-F238E27FC236}">
                  <a16:creationId xmlns:a16="http://schemas.microsoft.com/office/drawing/2014/main" id="{56B613E3-519E-D772-4B3B-D18469F8B5F2}"/>
                </a:ext>
              </a:extLst>
            </p:cNvPr>
            <p:cNvSpPr/>
            <p:nvPr/>
          </p:nvSpPr>
          <p:spPr>
            <a:xfrm flipH="1">
              <a:off x="2525323" y="4393184"/>
              <a:ext cx="638072" cy="197916"/>
            </a:xfrm>
            <a:custGeom>
              <a:avLst/>
              <a:gdLst/>
              <a:ahLst/>
              <a:cxnLst/>
              <a:rect l="l" t="t" r="r" b="b"/>
              <a:pathLst>
                <a:path w="18020" h="5590" extrusionOk="0">
                  <a:moveTo>
                    <a:pt x="1331" y="0"/>
                  </a:moveTo>
                  <a:cubicBezTo>
                    <a:pt x="946" y="0"/>
                    <a:pt x="575" y="185"/>
                    <a:pt x="317" y="498"/>
                  </a:cubicBezTo>
                  <a:cubicBezTo>
                    <a:pt x="0" y="984"/>
                    <a:pt x="3782" y="3160"/>
                    <a:pt x="5598" y="3730"/>
                  </a:cubicBezTo>
                  <a:cubicBezTo>
                    <a:pt x="6464" y="4005"/>
                    <a:pt x="17132" y="5357"/>
                    <a:pt x="18019" y="5589"/>
                  </a:cubicBezTo>
                  <a:lnTo>
                    <a:pt x="10393" y="2251"/>
                  </a:lnTo>
                  <a:cubicBezTo>
                    <a:pt x="7774" y="1998"/>
                    <a:pt x="5218" y="1385"/>
                    <a:pt x="2789" y="393"/>
                  </a:cubicBezTo>
                  <a:cubicBezTo>
                    <a:pt x="2387" y="202"/>
                    <a:pt x="1944" y="76"/>
                    <a:pt x="1500" y="12"/>
                  </a:cubicBezTo>
                  <a:cubicBezTo>
                    <a:pt x="1444" y="4"/>
                    <a:pt x="1387" y="0"/>
                    <a:pt x="1331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445;p77">
              <a:extLst>
                <a:ext uri="{FF2B5EF4-FFF2-40B4-BE49-F238E27FC236}">
                  <a16:creationId xmlns:a16="http://schemas.microsoft.com/office/drawing/2014/main" id="{A3AF2211-DA1A-12D8-FD38-F07E0AE6A1C9}"/>
                </a:ext>
              </a:extLst>
            </p:cNvPr>
            <p:cNvSpPr/>
            <p:nvPr/>
          </p:nvSpPr>
          <p:spPr>
            <a:xfrm flipH="1">
              <a:off x="1295672" y="3253483"/>
              <a:ext cx="1231209" cy="1401525"/>
            </a:xfrm>
            <a:custGeom>
              <a:avLst/>
              <a:gdLst/>
              <a:ahLst/>
              <a:cxnLst/>
              <a:rect l="l" t="t" r="r" b="b"/>
              <a:pathLst>
                <a:path w="34771" h="39585" extrusionOk="0">
                  <a:moveTo>
                    <a:pt x="19633" y="1"/>
                  </a:moveTo>
                  <a:cubicBezTo>
                    <a:pt x="16881" y="1"/>
                    <a:pt x="14412" y="2286"/>
                    <a:pt x="14386" y="2312"/>
                  </a:cubicBezTo>
                  <a:cubicBezTo>
                    <a:pt x="12823" y="4065"/>
                    <a:pt x="12612" y="6537"/>
                    <a:pt x="13393" y="8755"/>
                  </a:cubicBezTo>
                  <a:cubicBezTo>
                    <a:pt x="15633" y="14944"/>
                    <a:pt x="17935" y="23520"/>
                    <a:pt x="20386" y="29013"/>
                  </a:cubicBezTo>
                  <a:cubicBezTo>
                    <a:pt x="13647" y="30238"/>
                    <a:pt x="6930" y="31019"/>
                    <a:pt x="1" y="32139"/>
                  </a:cubicBezTo>
                  <a:cubicBezTo>
                    <a:pt x="1" y="34526"/>
                    <a:pt x="22" y="36617"/>
                    <a:pt x="22" y="39004"/>
                  </a:cubicBezTo>
                  <a:cubicBezTo>
                    <a:pt x="3102" y="39283"/>
                    <a:pt x="13573" y="39584"/>
                    <a:pt x="21826" y="39584"/>
                  </a:cubicBezTo>
                  <a:cubicBezTo>
                    <a:pt x="24839" y="39584"/>
                    <a:pt x="27557" y="39544"/>
                    <a:pt x="29511" y="39448"/>
                  </a:cubicBezTo>
                  <a:cubicBezTo>
                    <a:pt x="30884" y="39384"/>
                    <a:pt x="32405" y="39258"/>
                    <a:pt x="33377" y="38286"/>
                  </a:cubicBezTo>
                  <a:cubicBezTo>
                    <a:pt x="34771" y="36892"/>
                    <a:pt x="34370" y="34568"/>
                    <a:pt x="33820" y="32667"/>
                  </a:cubicBezTo>
                  <a:cubicBezTo>
                    <a:pt x="31539" y="24640"/>
                    <a:pt x="28265" y="11311"/>
                    <a:pt x="24610" y="3812"/>
                  </a:cubicBezTo>
                  <a:cubicBezTo>
                    <a:pt x="23194" y="898"/>
                    <a:pt x="21358" y="1"/>
                    <a:pt x="19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446;p77">
              <a:extLst>
                <a:ext uri="{FF2B5EF4-FFF2-40B4-BE49-F238E27FC236}">
                  <a16:creationId xmlns:a16="http://schemas.microsoft.com/office/drawing/2014/main" id="{A7E02C5B-DE68-7A11-B7E1-A879E9FCAE91}"/>
                </a:ext>
              </a:extLst>
            </p:cNvPr>
            <p:cNvSpPr/>
            <p:nvPr/>
          </p:nvSpPr>
          <p:spPr>
            <a:xfrm flipH="1">
              <a:off x="2002508" y="1983843"/>
              <a:ext cx="958205" cy="918276"/>
            </a:xfrm>
            <a:custGeom>
              <a:avLst/>
              <a:gdLst/>
              <a:ahLst/>
              <a:cxnLst/>
              <a:rect l="l" t="t" r="r" b="b"/>
              <a:pathLst>
                <a:path w="27061" h="25936" extrusionOk="0">
                  <a:moveTo>
                    <a:pt x="15239" y="0"/>
                  </a:moveTo>
                  <a:cubicBezTo>
                    <a:pt x="15222" y="0"/>
                    <a:pt x="15206" y="0"/>
                    <a:pt x="15189" y="1"/>
                  </a:cubicBezTo>
                  <a:cubicBezTo>
                    <a:pt x="14450" y="43"/>
                    <a:pt x="13943" y="909"/>
                    <a:pt x="13774" y="1649"/>
                  </a:cubicBezTo>
                  <a:cubicBezTo>
                    <a:pt x="12916" y="1220"/>
                    <a:pt x="11987" y="989"/>
                    <a:pt x="11035" y="989"/>
                  </a:cubicBezTo>
                  <a:cubicBezTo>
                    <a:pt x="10955" y="989"/>
                    <a:pt x="10875" y="990"/>
                    <a:pt x="10795" y="994"/>
                  </a:cubicBezTo>
                  <a:cubicBezTo>
                    <a:pt x="10764" y="992"/>
                    <a:pt x="10732" y="991"/>
                    <a:pt x="10700" y="991"/>
                  </a:cubicBezTo>
                  <a:cubicBezTo>
                    <a:pt x="10352" y="991"/>
                    <a:pt x="10008" y="1098"/>
                    <a:pt x="9718" y="1311"/>
                  </a:cubicBezTo>
                  <a:cubicBezTo>
                    <a:pt x="9473" y="1521"/>
                    <a:pt x="9431" y="2137"/>
                    <a:pt x="9604" y="2474"/>
                  </a:cubicBezTo>
                  <a:lnTo>
                    <a:pt x="9604" y="2474"/>
                  </a:lnTo>
                  <a:cubicBezTo>
                    <a:pt x="9221" y="2049"/>
                    <a:pt x="8677" y="1817"/>
                    <a:pt x="8118" y="1817"/>
                  </a:cubicBezTo>
                  <a:cubicBezTo>
                    <a:pt x="7847" y="1817"/>
                    <a:pt x="7572" y="1872"/>
                    <a:pt x="7310" y="1986"/>
                  </a:cubicBezTo>
                  <a:cubicBezTo>
                    <a:pt x="6486" y="2367"/>
                    <a:pt x="6064" y="3592"/>
                    <a:pt x="6317" y="4479"/>
                  </a:cubicBezTo>
                  <a:cubicBezTo>
                    <a:pt x="5927" y="4175"/>
                    <a:pt x="5460" y="4025"/>
                    <a:pt x="4994" y="4025"/>
                  </a:cubicBezTo>
                  <a:cubicBezTo>
                    <a:pt x="4423" y="4025"/>
                    <a:pt x="3853" y="4249"/>
                    <a:pt x="3423" y="4690"/>
                  </a:cubicBezTo>
                  <a:cubicBezTo>
                    <a:pt x="2705" y="5493"/>
                    <a:pt x="2810" y="6887"/>
                    <a:pt x="3571" y="7627"/>
                  </a:cubicBezTo>
                  <a:cubicBezTo>
                    <a:pt x="3229" y="7522"/>
                    <a:pt x="2874" y="7469"/>
                    <a:pt x="2520" y="7469"/>
                  </a:cubicBezTo>
                  <a:cubicBezTo>
                    <a:pt x="2086" y="7469"/>
                    <a:pt x="1654" y="7548"/>
                    <a:pt x="1247" y="7711"/>
                  </a:cubicBezTo>
                  <a:cubicBezTo>
                    <a:pt x="508" y="8028"/>
                    <a:pt x="1" y="8746"/>
                    <a:pt x="1" y="9549"/>
                  </a:cubicBezTo>
                  <a:cubicBezTo>
                    <a:pt x="40" y="10291"/>
                    <a:pt x="674" y="10978"/>
                    <a:pt x="1404" y="10978"/>
                  </a:cubicBezTo>
                  <a:cubicBezTo>
                    <a:pt x="1464" y="10978"/>
                    <a:pt x="1524" y="10974"/>
                    <a:pt x="1585" y="10964"/>
                  </a:cubicBezTo>
                  <a:lnTo>
                    <a:pt x="1585" y="10964"/>
                  </a:lnTo>
                  <a:cubicBezTo>
                    <a:pt x="719" y="11133"/>
                    <a:pt x="191" y="12020"/>
                    <a:pt x="466" y="12865"/>
                  </a:cubicBezTo>
                  <a:cubicBezTo>
                    <a:pt x="660" y="13512"/>
                    <a:pt x="1262" y="13911"/>
                    <a:pt x="1894" y="13911"/>
                  </a:cubicBezTo>
                  <a:cubicBezTo>
                    <a:pt x="2088" y="13911"/>
                    <a:pt x="2284" y="13874"/>
                    <a:pt x="2472" y="13795"/>
                  </a:cubicBezTo>
                  <a:lnTo>
                    <a:pt x="2472" y="13795"/>
                  </a:lnTo>
                  <a:cubicBezTo>
                    <a:pt x="1873" y="15079"/>
                    <a:pt x="2885" y="16392"/>
                    <a:pt x="4111" y="16392"/>
                  </a:cubicBezTo>
                  <a:cubicBezTo>
                    <a:pt x="4397" y="16392"/>
                    <a:pt x="4695" y="16321"/>
                    <a:pt x="4986" y="16161"/>
                  </a:cubicBezTo>
                  <a:lnTo>
                    <a:pt x="4986" y="16161"/>
                  </a:lnTo>
                  <a:cubicBezTo>
                    <a:pt x="4374" y="16921"/>
                    <a:pt x="4606" y="18041"/>
                    <a:pt x="5451" y="18505"/>
                  </a:cubicBezTo>
                  <a:cubicBezTo>
                    <a:pt x="5692" y="18635"/>
                    <a:pt x="5950" y="18696"/>
                    <a:pt x="6202" y="18696"/>
                  </a:cubicBezTo>
                  <a:cubicBezTo>
                    <a:pt x="6857" y="18696"/>
                    <a:pt x="7477" y="18289"/>
                    <a:pt x="7690" y="17618"/>
                  </a:cubicBezTo>
                  <a:cubicBezTo>
                    <a:pt x="7690" y="17618"/>
                    <a:pt x="22276" y="25899"/>
                    <a:pt x="23057" y="25899"/>
                  </a:cubicBezTo>
                  <a:cubicBezTo>
                    <a:pt x="23080" y="25899"/>
                    <a:pt x="23091" y="25892"/>
                    <a:pt x="23089" y="25878"/>
                  </a:cubicBezTo>
                  <a:lnTo>
                    <a:pt x="23089" y="25878"/>
                  </a:lnTo>
                  <a:cubicBezTo>
                    <a:pt x="23125" y="25917"/>
                    <a:pt x="23158" y="25936"/>
                    <a:pt x="23189" y="25936"/>
                  </a:cubicBezTo>
                  <a:cubicBezTo>
                    <a:pt x="23731" y="25936"/>
                    <a:pt x="23451" y="19998"/>
                    <a:pt x="24251" y="19498"/>
                  </a:cubicBezTo>
                  <a:cubicBezTo>
                    <a:pt x="24653" y="19266"/>
                    <a:pt x="24927" y="18886"/>
                    <a:pt x="25054" y="18442"/>
                  </a:cubicBezTo>
                  <a:cubicBezTo>
                    <a:pt x="25181" y="18041"/>
                    <a:pt x="25054" y="17618"/>
                    <a:pt x="24737" y="17323"/>
                  </a:cubicBezTo>
                  <a:cubicBezTo>
                    <a:pt x="25540" y="17323"/>
                    <a:pt x="26237" y="16773"/>
                    <a:pt x="26448" y="16013"/>
                  </a:cubicBezTo>
                  <a:cubicBezTo>
                    <a:pt x="26617" y="15273"/>
                    <a:pt x="26258" y="14492"/>
                    <a:pt x="25582" y="14154"/>
                  </a:cubicBezTo>
                  <a:lnTo>
                    <a:pt x="25582" y="14154"/>
                  </a:lnTo>
                  <a:cubicBezTo>
                    <a:pt x="25613" y="14156"/>
                    <a:pt x="25644" y="14157"/>
                    <a:pt x="25675" y="14157"/>
                  </a:cubicBezTo>
                  <a:cubicBezTo>
                    <a:pt x="26188" y="14157"/>
                    <a:pt x="26650" y="13830"/>
                    <a:pt x="26850" y="13351"/>
                  </a:cubicBezTo>
                  <a:cubicBezTo>
                    <a:pt x="27061" y="12844"/>
                    <a:pt x="27019" y="12274"/>
                    <a:pt x="26744" y="11788"/>
                  </a:cubicBezTo>
                  <a:cubicBezTo>
                    <a:pt x="26469" y="11366"/>
                    <a:pt x="26089" y="11006"/>
                    <a:pt x="25624" y="10795"/>
                  </a:cubicBezTo>
                  <a:cubicBezTo>
                    <a:pt x="26321" y="10373"/>
                    <a:pt x="26617" y="9528"/>
                    <a:pt x="26321" y="8767"/>
                  </a:cubicBezTo>
                  <a:cubicBezTo>
                    <a:pt x="26066" y="8147"/>
                    <a:pt x="25322" y="7605"/>
                    <a:pt x="24634" y="7605"/>
                  </a:cubicBezTo>
                  <a:cubicBezTo>
                    <a:pt x="24526" y="7605"/>
                    <a:pt x="24418" y="7619"/>
                    <a:pt x="24315" y="7648"/>
                  </a:cubicBezTo>
                  <a:cubicBezTo>
                    <a:pt x="25117" y="7098"/>
                    <a:pt x="25392" y="6063"/>
                    <a:pt x="24970" y="5176"/>
                  </a:cubicBezTo>
                  <a:cubicBezTo>
                    <a:pt x="24598" y="4557"/>
                    <a:pt x="23943" y="4210"/>
                    <a:pt x="23254" y="4210"/>
                  </a:cubicBezTo>
                  <a:cubicBezTo>
                    <a:pt x="23002" y="4210"/>
                    <a:pt x="22746" y="4256"/>
                    <a:pt x="22498" y="4352"/>
                  </a:cubicBezTo>
                  <a:cubicBezTo>
                    <a:pt x="23174" y="3803"/>
                    <a:pt x="23301" y="2831"/>
                    <a:pt x="22836" y="2113"/>
                  </a:cubicBezTo>
                  <a:cubicBezTo>
                    <a:pt x="22541" y="1703"/>
                    <a:pt x="22045" y="1581"/>
                    <a:pt x="21516" y="1581"/>
                  </a:cubicBezTo>
                  <a:cubicBezTo>
                    <a:pt x="21173" y="1581"/>
                    <a:pt x="20816" y="1633"/>
                    <a:pt x="20491" y="1691"/>
                  </a:cubicBezTo>
                  <a:lnTo>
                    <a:pt x="20238" y="1733"/>
                  </a:lnTo>
                  <a:cubicBezTo>
                    <a:pt x="20196" y="973"/>
                    <a:pt x="19646" y="318"/>
                    <a:pt x="18886" y="149"/>
                  </a:cubicBezTo>
                  <a:cubicBezTo>
                    <a:pt x="18798" y="137"/>
                    <a:pt x="18711" y="132"/>
                    <a:pt x="18625" y="132"/>
                  </a:cubicBezTo>
                  <a:cubicBezTo>
                    <a:pt x="17900" y="132"/>
                    <a:pt x="17240" y="521"/>
                    <a:pt x="16900" y="1163"/>
                  </a:cubicBezTo>
                  <a:cubicBezTo>
                    <a:pt x="16652" y="460"/>
                    <a:pt x="15980" y="0"/>
                    <a:pt x="15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447;p77">
              <a:extLst>
                <a:ext uri="{FF2B5EF4-FFF2-40B4-BE49-F238E27FC236}">
                  <a16:creationId xmlns:a16="http://schemas.microsoft.com/office/drawing/2014/main" id="{B1BE7133-075B-FBB1-87C1-2AD32D3E10EE}"/>
                </a:ext>
              </a:extLst>
            </p:cNvPr>
            <p:cNvSpPr/>
            <p:nvPr/>
          </p:nvSpPr>
          <p:spPr>
            <a:xfrm flipH="1">
              <a:off x="2081046" y="3055602"/>
              <a:ext cx="362801" cy="335113"/>
            </a:xfrm>
            <a:custGeom>
              <a:avLst/>
              <a:gdLst/>
              <a:ahLst/>
              <a:cxnLst/>
              <a:rect l="l" t="t" r="r" b="b"/>
              <a:pathLst>
                <a:path w="10246" h="9465" extrusionOk="0">
                  <a:moveTo>
                    <a:pt x="8830" y="1"/>
                  </a:moveTo>
                  <a:cubicBezTo>
                    <a:pt x="6105" y="655"/>
                    <a:pt x="2324" y="1099"/>
                    <a:pt x="1141" y="3634"/>
                  </a:cubicBezTo>
                  <a:cubicBezTo>
                    <a:pt x="296" y="5451"/>
                    <a:pt x="1" y="7478"/>
                    <a:pt x="296" y="9464"/>
                  </a:cubicBezTo>
                  <a:cubicBezTo>
                    <a:pt x="3169" y="6781"/>
                    <a:pt x="6929" y="4437"/>
                    <a:pt x="10246" y="2324"/>
                  </a:cubicBezTo>
                  <a:cubicBezTo>
                    <a:pt x="9866" y="1585"/>
                    <a:pt x="9232" y="740"/>
                    <a:pt x="8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448;p77">
              <a:extLst>
                <a:ext uri="{FF2B5EF4-FFF2-40B4-BE49-F238E27FC236}">
                  <a16:creationId xmlns:a16="http://schemas.microsoft.com/office/drawing/2014/main" id="{8B1200E1-103B-55D9-DE13-7EDE951791D2}"/>
                </a:ext>
              </a:extLst>
            </p:cNvPr>
            <p:cNvSpPr/>
            <p:nvPr/>
          </p:nvSpPr>
          <p:spPr>
            <a:xfrm flipH="1">
              <a:off x="2033916" y="2716064"/>
              <a:ext cx="423386" cy="616303"/>
            </a:xfrm>
            <a:custGeom>
              <a:avLst/>
              <a:gdLst/>
              <a:ahLst/>
              <a:cxnLst/>
              <a:rect l="l" t="t" r="r" b="b"/>
              <a:pathLst>
                <a:path w="11957" h="17407" extrusionOk="0">
                  <a:moveTo>
                    <a:pt x="6697" y="0"/>
                  </a:moveTo>
                  <a:lnTo>
                    <a:pt x="0" y="6760"/>
                  </a:lnTo>
                  <a:cubicBezTo>
                    <a:pt x="1648" y="9527"/>
                    <a:pt x="2324" y="11407"/>
                    <a:pt x="3190" y="14555"/>
                  </a:cubicBezTo>
                  <a:cubicBezTo>
                    <a:pt x="3359" y="15167"/>
                    <a:pt x="3000" y="16815"/>
                    <a:pt x="2789" y="17406"/>
                  </a:cubicBezTo>
                  <a:lnTo>
                    <a:pt x="11957" y="12083"/>
                  </a:lnTo>
                  <a:cubicBezTo>
                    <a:pt x="10710" y="7858"/>
                    <a:pt x="8936" y="3803"/>
                    <a:pt x="6697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449;p77">
              <a:extLst>
                <a:ext uri="{FF2B5EF4-FFF2-40B4-BE49-F238E27FC236}">
                  <a16:creationId xmlns:a16="http://schemas.microsoft.com/office/drawing/2014/main" id="{515B7C09-24B8-04D1-9DCB-8FCAB1FC7083}"/>
                </a:ext>
              </a:extLst>
            </p:cNvPr>
            <p:cNvSpPr/>
            <p:nvPr/>
          </p:nvSpPr>
          <p:spPr>
            <a:xfrm flipH="1">
              <a:off x="2162557" y="2716064"/>
              <a:ext cx="294745" cy="459988"/>
            </a:xfrm>
            <a:custGeom>
              <a:avLst/>
              <a:gdLst/>
              <a:ahLst/>
              <a:cxnLst/>
              <a:rect l="l" t="t" r="r" b="b"/>
              <a:pathLst>
                <a:path w="8324" h="12992" extrusionOk="0">
                  <a:moveTo>
                    <a:pt x="6697" y="0"/>
                  </a:moveTo>
                  <a:lnTo>
                    <a:pt x="0" y="6760"/>
                  </a:lnTo>
                  <a:cubicBezTo>
                    <a:pt x="1162" y="8703"/>
                    <a:pt x="2092" y="10795"/>
                    <a:pt x="2768" y="12991"/>
                  </a:cubicBezTo>
                  <a:cubicBezTo>
                    <a:pt x="5239" y="10034"/>
                    <a:pt x="7288" y="6697"/>
                    <a:pt x="8323" y="3000"/>
                  </a:cubicBezTo>
                  <a:cubicBezTo>
                    <a:pt x="7816" y="1986"/>
                    <a:pt x="7267" y="993"/>
                    <a:pt x="6697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450;p77">
              <a:extLst>
                <a:ext uri="{FF2B5EF4-FFF2-40B4-BE49-F238E27FC236}">
                  <a16:creationId xmlns:a16="http://schemas.microsoft.com/office/drawing/2014/main" id="{A99652B4-28B6-4D25-9B9F-48DD30095406}"/>
                </a:ext>
              </a:extLst>
            </p:cNvPr>
            <p:cNvSpPr/>
            <p:nvPr/>
          </p:nvSpPr>
          <p:spPr>
            <a:xfrm flipH="1">
              <a:off x="1976306" y="3043635"/>
              <a:ext cx="362801" cy="335113"/>
            </a:xfrm>
            <a:custGeom>
              <a:avLst/>
              <a:gdLst/>
              <a:ahLst/>
              <a:cxnLst/>
              <a:rect l="l" t="t" r="r" b="b"/>
              <a:pathLst>
                <a:path w="10246" h="9465" extrusionOk="0">
                  <a:moveTo>
                    <a:pt x="8830" y="1"/>
                  </a:moveTo>
                  <a:cubicBezTo>
                    <a:pt x="6105" y="634"/>
                    <a:pt x="2324" y="1078"/>
                    <a:pt x="1141" y="3634"/>
                  </a:cubicBezTo>
                  <a:cubicBezTo>
                    <a:pt x="296" y="5451"/>
                    <a:pt x="0" y="7478"/>
                    <a:pt x="296" y="9464"/>
                  </a:cubicBezTo>
                  <a:cubicBezTo>
                    <a:pt x="3169" y="6781"/>
                    <a:pt x="6929" y="4458"/>
                    <a:pt x="10245" y="2324"/>
                  </a:cubicBezTo>
                  <a:cubicBezTo>
                    <a:pt x="9865" y="1585"/>
                    <a:pt x="9210" y="740"/>
                    <a:pt x="8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451;p77">
              <a:extLst>
                <a:ext uri="{FF2B5EF4-FFF2-40B4-BE49-F238E27FC236}">
                  <a16:creationId xmlns:a16="http://schemas.microsoft.com/office/drawing/2014/main" id="{E0BE3B38-CF8C-4523-39C1-E2FD19227B1C}"/>
                </a:ext>
              </a:extLst>
            </p:cNvPr>
            <p:cNvSpPr/>
            <p:nvPr/>
          </p:nvSpPr>
          <p:spPr>
            <a:xfrm flipH="1">
              <a:off x="2037670" y="2341368"/>
              <a:ext cx="724080" cy="695151"/>
            </a:xfrm>
            <a:custGeom>
              <a:avLst/>
              <a:gdLst/>
              <a:ahLst/>
              <a:cxnLst/>
              <a:rect l="l" t="t" r="r" b="b"/>
              <a:pathLst>
                <a:path w="20449" h="19634" extrusionOk="0">
                  <a:moveTo>
                    <a:pt x="10089" y="1"/>
                  </a:moveTo>
                  <a:cubicBezTo>
                    <a:pt x="7516" y="1"/>
                    <a:pt x="3878" y="366"/>
                    <a:pt x="2663" y="444"/>
                  </a:cubicBezTo>
                  <a:cubicBezTo>
                    <a:pt x="1268" y="528"/>
                    <a:pt x="149" y="1648"/>
                    <a:pt x="43" y="3042"/>
                  </a:cubicBezTo>
                  <a:cubicBezTo>
                    <a:pt x="22" y="3338"/>
                    <a:pt x="1" y="3612"/>
                    <a:pt x="1" y="3908"/>
                  </a:cubicBezTo>
                  <a:cubicBezTo>
                    <a:pt x="149" y="8323"/>
                    <a:pt x="170" y="12991"/>
                    <a:pt x="2282" y="16899"/>
                  </a:cubicBezTo>
                  <a:cubicBezTo>
                    <a:pt x="2684" y="17723"/>
                    <a:pt x="3275" y="18441"/>
                    <a:pt x="3993" y="19012"/>
                  </a:cubicBezTo>
                  <a:cubicBezTo>
                    <a:pt x="4603" y="19456"/>
                    <a:pt x="5297" y="19633"/>
                    <a:pt x="6015" y="19633"/>
                  </a:cubicBezTo>
                  <a:cubicBezTo>
                    <a:pt x="7412" y="19633"/>
                    <a:pt x="8897" y="18963"/>
                    <a:pt x="10014" y="18293"/>
                  </a:cubicBezTo>
                  <a:cubicBezTo>
                    <a:pt x="12887" y="16561"/>
                    <a:pt x="15295" y="14195"/>
                    <a:pt x="17069" y="11365"/>
                  </a:cubicBezTo>
                  <a:cubicBezTo>
                    <a:pt x="18590" y="11027"/>
                    <a:pt x="20090" y="9485"/>
                    <a:pt x="20343" y="7964"/>
                  </a:cubicBezTo>
                  <a:cubicBezTo>
                    <a:pt x="20449" y="7267"/>
                    <a:pt x="20343" y="6485"/>
                    <a:pt x="19836" y="5978"/>
                  </a:cubicBezTo>
                  <a:cubicBezTo>
                    <a:pt x="19500" y="5630"/>
                    <a:pt x="19025" y="5479"/>
                    <a:pt x="18535" y="5479"/>
                  </a:cubicBezTo>
                  <a:cubicBezTo>
                    <a:pt x="18194" y="5479"/>
                    <a:pt x="17846" y="5552"/>
                    <a:pt x="17534" y="5682"/>
                  </a:cubicBezTo>
                  <a:cubicBezTo>
                    <a:pt x="16773" y="5999"/>
                    <a:pt x="16182" y="6612"/>
                    <a:pt x="15590" y="7203"/>
                  </a:cubicBezTo>
                  <a:lnTo>
                    <a:pt x="13330" y="3971"/>
                  </a:lnTo>
                  <a:cubicBezTo>
                    <a:pt x="13330" y="3169"/>
                    <a:pt x="12316" y="993"/>
                    <a:pt x="12274" y="169"/>
                  </a:cubicBezTo>
                  <a:cubicBezTo>
                    <a:pt x="11786" y="47"/>
                    <a:pt x="11005" y="1"/>
                    <a:pt x="10089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452;p77">
              <a:extLst>
                <a:ext uri="{FF2B5EF4-FFF2-40B4-BE49-F238E27FC236}">
                  <a16:creationId xmlns:a16="http://schemas.microsoft.com/office/drawing/2014/main" id="{7450E042-D9F7-EBFB-B41C-A40EB3D90177}"/>
                </a:ext>
              </a:extLst>
            </p:cNvPr>
            <p:cNvSpPr/>
            <p:nvPr/>
          </p:nvSpPr>
          <p:spPr>
            <a:xfrm flipH="1">
              <a:off x="2662958" y="2485468"/>
              <a:ext cx="95038" cy="52471"/>
            </a:xfrm>
            <a:custGeom>
              <a:avLst/>
              <a:gdLst/>
              <a:ahLst/>
              <a:cxnLst/>
              <a:rect l="l" t="t" r="r" b="b"/>
              <a:pathLst>
                <a:path w="2684" h="1482" extrusionOk="0">
                  <a:moveTo>
                    <a:pt x="2362" y="1"/>
                  </a:moveTo>
                  <a:cubicBezTo>
                    <a:pt x="2343" y="1"/>
                    <a:pt x="2323" y="3"/>
                    <a:pt x="2303" y="7"/>
                  </a:cubicBezTo>
                  <a:cubicBezTo>
                    <a:pt x="2007" y="70"/>
                    <a:pt x="1775" y="282"/>
                    <a:pt x="1500" y="387"/>
                  </a:cubicBezTo>
                  <a:cubicBezTo>
                    <a:pt x="1226" y="493"/>
                    <a:pt x="930" y="535"/>
                    <a:pt x="634" y="535"/>
                  </a:cubicBezTo>
                  <a:cubicBezTo>
                    <a:pt x="43" y="535"/>
                    <a:pt x="1" y="1401"/>
                    <a:pt x="592" y="1465"/>
                  </a:cubicBezTo>
                  <a:cubicBezTo>
                    <a:pt x="668" y="1476"/>
                    <a:pt x="749" y="1481"/>
                    <a:pt x="835" y="1481"/>
                  </a:cubicBezTo>
                  <a:cubicBezTo>
                    <a:pt x="1564" y="1481"/>
                    <a:pt x="2589" y="1082"/>
                    <a:pt x="2683" y="345"/>
                  </a:cubicBezTo>
                  <a:cubicBezTo>
                    <a:pt x="2683" y="156"/>
                    <a:pt x="2531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453;p77">
              <a:extLst>
                <a:ext uri="{FF2B5EF4-FFF2-40B4-BE49-F238E27FC236}">
                  <a16:creationId xmlns:a16="http://schemas.microsoft.com/office/drawing/2014/main" id="{80FB4BB0-FBBB-0AF6-EEB9-6A59D71B7A12}"/>
                </a:ext>
              </a:extLst>
            </p:cNvPr>
            <p:cNvSpPr/>
            <p:nvPr/>
          </p:nvSpPr>
          <p:spPr>
            <a:xfrm flipH="1">
              <a:off x="2421362" y="2417914"/>
              <a:ext cx="154915" cy="76157"/>
            </a:xfrm>
            <a:custGeom>
              <a:avLst/>
              <a:gdLst/>
              <a:ahLst/>
              <a:cxnLst/>
              <a:rect l="l" t="t" r="r" b="b"/>
              <a:pathLst>
                <a:path w="4375" h="2151" extrusionOk="0">
                  <a:moveTo>
                    <a:pt x="2077" y="0"/>
                  </a:moveTo>
                  <a:cubicBezTo>
                    <a:pt x="1303" y="0"/>
                    <a:pt x="1" y="500"/>
                    <a:pt x="213" y="1387"/>
                  </a:cubicBezTo>
                  <a:cubicBezTo>
                    <a:pt x="250" y="1498"/>
                    <a:pt x="351" y="1560"/>
                    <a:pt x="461" y="1560"/>
                  </a:cubicBezTo>
                  <a:cubicBezTo>
                    <a:pt x="476" y="1560"/>
                    <a:pt x="493" y="1559"/>
                    <a:pt x="509" y="1556"/>
                  </a:cubicBezTo>
                  <a:cubicBezTo>
                    <a:pt x="804" y="1493"/>
                    <a:pt x="931" y="1302"/>
                    <a:pt x="1206" y="1133"/>
                  </a:cubicBezTo>
                  <a:cubicBezTo>
                    <a:pt x="1416" y="998"/>
                    <a:pt x="1654" y="934"/>
                    <a:pt x="1896" y="934"/>
                  </a:cubicBezTo>
                  <a:cubicBezTo>
                    <a:pt x="2069" y="934"/>
                    <a:pt x="2243" y="966"/>
                    <a:pt x="2410" y="1028"/>
                  </a:cubicBezTo>
                  <a:cubicBezTo>
                    <a:pt x="3065" y="1302"/>
                    <a:pt x="3276" y="2021"/>
                    <a:pt x="3994" y="2147"/>
                  </a:cubicBezTo>
                  <a:cubicBezTo>
                    <a:pt x="4007" y="2150"/>
                    <a:pt x="4020" y="2151"/>
                    <a:pt x="4033" y="2151"/>
                  </a:cubicBezTo>
                  <a:cubicBezTo>
                    <a:pt x="4146" y="2151"/>
                    <a:pt x="4250" y="2071"/>
                    <a:pt x="4269" y="1957"/>
                  </a:cubicBezTo>
                  <a:cubicBezTo>
                    <a:pt x="4374" y="964"/>
                    <a:pt x="3170" y="162"/>
                    <a:pt x="2283" y="14"/>
                  </a:cubicBezTo>
                  <a:cubicBezTo>
                    <a:pt x="2221" y="5"/>
                    <a:pt x="2151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454;p77">
              <a:extLst>
                <a:ext uri="{FF2B5EF4-FFF2-40B4-BE49-F238E27FC236}">
                  <a16:creationId xmlns:a16="http://schemas.microsoft.com/office/drawing/2014/main" id="{F9B377EC-5B57-F16F-1969-D5616954C616}"/>
                </a:ext>
              </a:extLst>
            </p:cNvPr>
            <p:cNvSpPr/>
            <p:nvPr/>
          </p:nvSpPr>
          <p:spPr>
            <a:xfrm flipH="1">
              <a:off x="2687922" y="2559571"/>
              <a:ext cx="47625" cy="54418"/>
            </a:xfrm>
            <a:custGeom>
              <a:avLst/>
              <a:gdLst/>
              <a:ahLst/>
              <a:cxnLst/>
              <a:rect l="l" t="t" r="r" b="b"/>
              <a:pathLst>
                <a:path w="1345" h="1537" extrusionOk="0">
                  <a:moveTo>
                    <a:pt x="577" y="1"/>
                  </a:moveTo>
                  <a:cubicBezTo>
                    <a:pt x="294" y="1"/>
                    <a:pt x="13" y="203"/>
                    <a:pt x="0" y="555"/>
                  </a:cubicBezTo>
                  <a:cubicBezTo>
                    <a:pt x="0" y="724"/>
                    <a:pt x="21" y="893"/>
                    <a:pt x="64" y="1062"/>
                  </a:cubicBezTo>
                  <a:cubicBezTo>
                    <a:pt x="135" y="1391"/>
                    <a:pt x="386" y="1536"/>
                    <a:pt x="640" y="1536"/>
                  </a:cubicBezTo>
                  <a:cubicBezTo>
                    <a:pt x="989" y="1536"/>
                    <a:pt x="1344" y="1261"/>
                    <a:pt x="1247" y="808"/>
                  </a:cubicBezTo>
                  <a:lnTo>
                    <a:pt x="1247" y="787"/>
                  </a:lnTo>
                  <a:cubicBezTo>
                    <a:pt x="1204" y="618"/>
                    <a:pt x="1141" y="470"/>
                    <a:pt x="1078" y="301"/>
                  </a:cubicBezTo>
                  <a:cubicBezTo>
                    <a:pt x="966" y="95"/>
                    <a:pt x="771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455;p77">
              <a:extLst>
                <a:ext uri="{FF2B5EF4-FFF2-40B4-BE49-F238E27FC236}">
                  <a16:creationId xmlns:a16="http://schemas.microsoft.com/office/drawing/2014/main" id="{97A4C6D5-197B-C38D-C7F5-CA5352D16C05}"/>
                </a:ext>
              </a:extLst>
            </p:cNvPr>
            <p:cNvSpPr/>
            <p:nvPr/>
          </p:nvSpPr>
          <p:spPr>
            <a:xfrm flipH="1">
              <a:off x="2464738" y="2523777"/>
              <a:ext cx="44191" cy="66385"/>
            </a:xfrm>
            <a:custGeom>
              <a:avLst/>
              <a:gdLst/>
              <a:ahLst/>
              <a:cxnLst/>
              <a:rect l="l" t="t" r="r" b="b"/>
              <a:pathLst>
                <a:path w="1248" h="1875" extrusionOk="0">
                  <a:moveTo>
                    <a:pt x="574" y="1"/>
                  </a:moveTo>
                  <a:cubicBezTo>
                    <a:pt x="357" y="1"/>
                    <a:pt x="144" y="123"/>
                    <a:pt x="64" y="361"/>
                  </a:cubicBezTo>
                  <a:cubicBezTo>
                    <a:pt x="1" y="552"/>
                    <a:pt x="1" y="763"/>
                    <a:pt x="43" y="953"/>
                  </a:cubicBezTo>
                  <a:cubicBezTo>
                    <a:pt x="22" y="1185"/>
                    <a:pt x="85" y="1397"/>
                    <a:pt x="191" y="1608"/>
                  </a:cubicBezTo>
                  <a:cubicBezTo>
                    <a:pt x="296" y="1788"/>
                    <a:pt x="473" y="1875"/>
                    <a:pt x="652" y="1875"/>
                  </a:cubicBezTo>
                  <a:cubicBezTo>
                    <a:pt x="870" y="1875"/>
                    <a:pt x="1091" y="1746"/>
                    <a:pt x="1184" y="1502"/>
                  </a:cubicBezTo>
                  <a:cubicBezTo>
                    <a:pt x="1247" y="1291"/>
                    <a:pt x="1247" y="1059"/>
                    <a:pt x="1205" y="847"/>
                  </a:cubicBezTo>
                  <a:cubicBezTo>
                    <a:pt x="1205" y="636"/>
                    <a:pt x="1142" y="446"/>
                    <a:pt x="1057" y="277"/>
                  </a:cubicBezTo>
                  <a:cubicBezTo>
                    <a:pt x="950" y="91"/>
                    <a:pt x="761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456;p77">
              <a:extLst>
                <a:ext uri="{FF2B5EF4-FFF2-40B4-BE49-F238E27FC236}">
                  <a16:creationId xmlns:a16="http://schemas.microsoft.com/office/drawing/2014/main" id="{A593345E-06E4-C941-E48C-EA5395D44C70}"/>
                </a:ext>
              </a:extLst>
            </p:cNvPr>
            <p:cNvSpPr/>
            <p:nvPr/>
          </p:nvSpPr>
          <p:spPr>
            <a:xfrm flipH="1">
              <a:off x="2444555" y="2776890"/>
              <a:ext cx="161395" cy="114926"/>
            </a:xfrm>
            <a:custGeom>
              <a:avLst/>
              <a:gdLst/>
              <a:ahLst/>
              <a:cxnLst/>
              <a:rect l="l" t="t" r="r" b="b"/>
              <a:pathLst>
                <a:path w="4558" h="3246" extrusionOk="0">
                  <a:moveTo>
                    <a:pt x="3797" y="1"/>
                  </a:moveTo>
                  <a:cubicBezTo>
                    <a:pt x="2217" y="1"/>
                    <a:pt x="346" y="1513"/>
                    <a:pt x="16" y="2972"/>
                  </a:cubicBezTo>
                  <a:cubicBezTo>
                    <a:pt x="0" y="3097"/>
                    <a:pt x="112" y="3245"/>
                    <a:pt x="231" y="3245"/>
                  </a:cubicBezTo>
                  <a:cubicBezTo>
                    <a:pt x="273" y="3245"/>
                    <a:pt x="315" y="3227"/>
                    <a:pt x="354" y="3183"/>
                  </a:cubicBezTo>
                  <a:cubicBezTo>
                    <a:pt x="924" y="2549"/>
                    <a:pt x="1389" y="1894"/>
                    <a:pt x="2128" y="1430"/>
                  </a:cubicBezTo>
                  <a:cubicBezTo>
                    <a:pt x="2804" y="1007"/>
                    <a:pt x="3565" y="838"/>
                    <a:pt x="4304" y="500"/>
                  </a:cubicBezTo>
                  <a:cubicBezTo>
                    <a:pt x="4558" y="395"/>
                    <a:pt x="4410" y="78"/>
                    <a:pt x="4198" y="36"/>
                  </a:cubicBezTo>
                  <a:cubicBezTo>
                    <a:pt x="4068" y="12"/>
                    <a:pt x="3934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457;p77">
              <a:extLst>
                <a:ext uri="{FF2B5EF4-FFF2-40B4-BE49-F238E27FC236}">
                  <a16:creationId xmlns:a16="http://schemas.microsoft.com/office/drawing/2014/main" id="{36371795-A999-7D1B-5E33-8627CC0E744F}"/>
                </a:ext>
              </a:extLst>
            </p:cNvPr>
            <p:cNvSpPr/>
            <p:nvPr/>
          </p:nvSpPr>
          <p:spPr>
            <a:xfrm flipH="1">
              <a:off x="2458011" y="2868201"/>
              <a:ext cx="101766" cy="73041"/>
            </a:xfrm>
            <a:custGeom>
              <a:avLst/>
              <a:gdLst/>
              <a:ahLst/>
              <a:cxnLst/>
              <a:rect l="l" t="t" r="r" b="b"/>
              <a:pathLst>
                <a:path w="2874" h="2063" extrusionOk="0">
                  <a:moveTo>
                    <a:pt x="2121" y="0"/>
                  </a:moveTo>
                  <a:cubicBezTo>
                    <a:pt x="1768" y="0"/>
                    <a:pt x="1378" y="151"/>
                    <a:pt x="1099" y="308"/>
                  </a:cubicBezTo>
                  <a:cubicBezTo>
                    <a:pt x="613" y="562"/>
                    <a:pt x="43" y="1132"/>
                    <a:pt x="0" y="1724"/>
                  </a:cubicBezTo>
                  <a:cubicBezTo>
                    <a:pt x="0" y="1928"/>
                    <a:pt x="162" y="2062"/>
                    <a:pt x="325" y="2062"/>
                  </a:cubicBezTo>
                  <a:cubicBezTo>
                    <a:pt x="397" y="2062"/>
                    <a:pt x="470" y="2036"/>
                    <a:pt x="529" y="1977"/>
                  </a:cubicBezTo>
                  <a:cubicBezTo>
                    <a:pt x="888" y="1618"/>
                    <a:pt x="1099" y="1238"/>
                    <a:pt x="1585" y="1048"/>
                  </a:cubicBezTo>
                  <a:cubicBezTo>
                    <a:pt x="1986" y="879"/>
                    <a:pt x="2430" y="942"/>
                    <a:pt x="2789" y="667"/>
                  </a:cubicBezTo>
                  <a:cubicBezTo>
                    <a:pt x="2873" y="562"/>
                    <a:pt x="2873" y="414"/>
                    <a:pt x="2789" y="308"/>
                  </a:cubicBezTo>
                  <a:cubicBezTo>
                    <a:pt x="2627" y="83"/>
                    <a:pt x="2384" y="0"/>
                    <a:pt x="2121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458;p77">
              <a:extLst>
                <a:ext uri="{FF2B5EF4-FFF2-40B4-BE49-F238E27FC236}">
                  <a16:creationId xmlns:a16="http://schemas.microsoft.com/office/drawing/2014/main" id="{0FC3491A-44D3-3CCE-A34B-29AE409B7A14}"/>
                </a:ext>
              </a:extLst>
            </p:cNvPr>
            <p:cNvSpPr/>
            <p:nvPr/>
          </p:nvSpPr>
          <p:spPr>
            <a:xfrm flipH="1">
              <a:off x="2103920" y="2476652"/>
              <a:ext cx="324560" cy="68403"/>
            </a:xfrm>
            <a:custGeom>
              <a:avLst/>
              <a:gdLst/>
              <a:ahLst/>
              <a:cxnLst/>
              <a:rect l="l" t="t" r="r" b="b"/>
              <a:pathLst>
                <a:path w="9166" h="1932" extrusionOk="0">
                  <a:moveTo>
                    <a:pt x="5598" y="1"/>
                  </a:moveTo>
                  <a:cubicBezTo>
                    <a:pt x="3685" y="1"/>
                    <a:pt x="1743" y="562"/>
                    <a:pt x="179" y="1566"/>
                  </a:cubicBezTo>
                  <a:cubicBezTo>
                    <a:pt x="0" y="1673"/>
                    <a:pt x="94" y="1932"/>
                    <a:pt x="268" y="1932"/>
                  </a:cubicBezTo>
                  <a:cubicBezTo>
                    <a:pt x="300" y="1932"/>
                    <a:pt x="334" y="1923"/>
                    <a:pt x="369" y="1904"/>
                  </a:cubicBezTo>
                  <a:cubicBezTo>
                    <a:pt x="2128" y="970"/>
                    <a:pt x="3912" y="548"/>
                    <a:pt x="5762" y="548"/>
                  </a:cubicBezTo>
                  <a:cubicBezTo>
                    <a:pt x="6800" y="548"/>
                    <a:pt x="7859" y="681"/>
                    <a:pt x="8946" y="932"/>
                  </a:cubicBezTo>
                  <a:cubicBezTo>
                    <a:pt x="8960" y="935"/>
                    <a:pt x="8973" y="937"/>
                    <a:pt x="8985" y="937"/>
                  </a:cubicBezTo>
                  <a:cubicBezTo>
                    <a:pt x="9124" y="937"/>
                    <a:pt x="9166" y="737"/>
                    <a:pt x="9030" y="679"/>
                  </a:cubicBezTo>
                  <a:cubicBezTo>
                    <a:pt x="7962" y="217"/>
                    <a:pt x="6786" y="1"/>
                    <a:pt x="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459;p77">
              <a:extLst>
                <a:ext uri="{FF2B5EF4-FFF2-40B4-BE49-F238E27FC236}">
                  <a16:creationId xmlns:a16="http://schemas.microsoft.com/office/drawing/2014/main" id="{F533E861-1389-2678-1632-3673BCE3A18A}"/>
                </a:ext>
              </a:extLst>
            </p:cNvPr>
            <p:cNvSpPr/>
            <p:nvPr/>
          </p:nvSpPr>
          <p:spPr>
            <a:xfrm flipH="1">
              <a:off x="2100705" y="2600326"/>
              <a:ext cx="78445" cy="79870"/>
            </a:xfrm>
            <a:custGeom>
              <a:avLst/>
              <a:gdLst/>
              <a:ahLst/>
              <a:cxnLst/>
              <a:rect l="l" t="t" r="r" b="b"/>
              <a:pathLst>
                <a:path w="4732" h="4818" extrusionOk="0">
                  <a:moveTo>
                    <a:pt x="4675" y="1"/>
                  </a:moveTo>
                  <a:cubicBezTo>
                    <a:pt x="4663" y="1"/>
                    <a:pt x="4652" y="6"/>
                    <a:pt x="4641" y="18"/>
                  </a:cubicBezTo>
                  <a:lnTo>
                    <a:pt x="23" y="4727"/>
                  </a:lnTo>
                  <a:cubicBezTo>
                    <a:pt x="0" y="4749"/>
                    <a:pt x="23" y="4818"/>
                    <a:pt x="68" y="4818"/>
                  </a:cubicBezTo>
                  <a:lnTo>
                    <a:pt x="2798" y="4522"/>
                  </a:lnTo>
                  <a:cubicBezTo>
                    <a:pt x="2821" y="4522"/>
                    <a:pt x="2844" y="4499"/>
                    <a:pt x="2844" y="4476"/>
                  </a:cubicBezTo>
                  <a:cubicBezTo>
                    <a:pt x="2844" y="4443"/>
                    <a:pt x="2831" y="4422"/>
                    <a:pt x="2816" y="4422"/>
                  </a:cubicBezTo>
                  <a:cubicBezTo>
                    <a:pt x="2810" y="4422"/>
                    <a:pt x="2804" y="4425"/>
                    <a:pt x="2798" y="4431"/>
                  </a:cubicBezTo>
                  <a:lnTo>
                    <a:pt x="205" y="4681"/>
                  </a:lnTo>
                  <a:lnTo>
                    <a:pt x="4709" y="86"/>
                  </a:lnTo>
                  <a:cubicBezTo>
                    <a:pt x="4732" y="63"/>
                    <a:pt x="4732" y="18"/>
                    <a:pt x="4709" y="18"/>
                  </a:cubicBezTo>
                  <a:cubicBezTo>
                    <a:pt x="4698" y="6"/>
                    <a:pt x="4686" y="1"/>
                    <a:pt x="46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460;p77">
              <a:extLst>
                <a:ext uri="{FF2B5EF4-FFF2-40B4-BE49-F238E27FC236}">
                  <a16:creationId xmlns:a16="http://schemas.microsoft.com/office/drawing/2014/main" id="{E1D8CD5E-139F-3A47-5665-EEF5938DEF57}"/>
                </a:ext>
              </a:extLst>
            </p:cNvPr>
            <p:cNvSpPr/>
            <p:nvPr/>
          </p:nvSpPr>
          <p:spPr>
            <a:xfrm rot="540109" flipH="1">
              <a:off x="2598227" y="2553549"/>
              <a:ext cx="78446" cy="193577"/>
            </a:xfrm>
            <a:custGeom>
              <a:avLst/>
              <a:gdLst/>
              <a:ahLst/>
              <a:cxnLst/>
              <a:rect l="l" t="t" r="r" b="b"/>
              <a:pathLst>
                <a:path w="3618" h="8929" extrusionOk="0">
                  <a:moveTo>
                    <a:pt x="3129" y="0"/>
                  </a:moveTo>
                  <a:cubicBezTo>
                    <a:pt x="3109" y="0"/>
                    <a:pt x="3088" y="10"/>
                    <a:pt x="3072" y="34"/>
                  </a:cubicBezTo>
                  <a:cubicBezTo>
                    <a:pt x="2776" y="853"/>
                    <a:pt x="1" y="8019"/>
                    <a:pt x="797" y="8587"/>
                  </a:cubicBezTo>
                  <a:cubicBezTo>
                    <a:pt x="1184" y="8860"/>
                    <a:pt x="1798" y="8928"/>
                    <a:pt x="2367" y="8928"/>
                  </a:cubicBezTo>
                  <a:cubicBezTo>
                    <a:pt x="2776" y="8928"/>
                    <a:pt x="3186" y="8906"/>
                    <a:pt x="3572" y="8837"/>
                  </a:cubicBezTo>
                  <a:cubicBezTo>
                    <a:pt x="3595" y="8837"/>
                    <a:pt x="3618" y="8815"/>
                    <a:pt x="3618" y="8769"/>
                  </a:cubicBezTo>
                  <a:cubicBezTo>
                    <a:pt x="3618" y="8746"/>
                    <a:pt x="3595" y="8724"/>
                    <a:pt x="3550" y="8724"/>
                  </a:cubicBezTo>
                  <a:cubicBezTo>
                    <a:pt x="3550" y="8724"/>
                    <a:pt x="2996" y="8816"/>
                    <a:pt x="2363" y="8816"/>
                  </a:cubicBezTo>
                  <a:cubicBezTo>
                    <a:pt x="1822" y="8816"/>
                    <a:pt x="1222" y="8748"/>
                    <a:pt x="865" y="8496"/>
                  </a:cubicBezTo>
                  <a:cubicBezTo>
                    <a:pt x="319" y="8109"/>
                    <a:pt x="1957" y="3242"/>
                    <a:pt x="3186" y="80"/>
                  </a:cubicBezTo>
                  <a:cubicBezTo>
                    <a:pt x="3200" y="35"/>
                    <a:pt x="3167" y="0"/>
                    <a:pt x="31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461;p77">
              <a:extLst>
                <a:ext uri="{FF2B5EF4-FFF2-40B4-BE49-F238E27FC236}">
                  <a16:creationId xmlns:a16="http://schemas.microsoft.com/office/drawing/2014/main" id="{EB9D68F8-370F-AF57-E271-410AF89E313A}"/>
                </a:ext>
              </a:extLst>
            </p:cNvPr>
            <p:cNvSpPr/>
            <p:nvPr/>
          </p:nvSpPr>
          <p:spPr>
            <a:xfrm rot="2359105">
              <a:off x="2268702" y="2642734"/>
              <a:ext cx="162995" cy="114877"/>
            </a:xfrm>
            <a:custGeom>
              <a:avLst/>
              <a:gdLst/>
              <a:ahLst/>
              <a:cxnLst/>
              <a:rect l="l" t="t" r="r" b="b"/>
              <a:pathLst>
                <a:path w="8231" h="4765" extrusionOk="0">
                  <a:moveTo>
                    <a:pt x="4123" y="0"/>
                  </a:moveTo>
                  <a:cubicBezTo>
                    <a:pt x="1853" y="0"/>
                    <a:pt x="1" y="1061"/>
                    <a:pt x="1" y="2390"/>
                  </a:cubicBezTo>
                  <a:cubicBezTo>
                    <a:pt x="1" y="3705"/>
                    <a:pt x="1853" y="4765"/>
                    <a:pt x="4123" y="4765"/>
                  </a:cubicBezTo>
                  <a:cubicBezTo>
                    <a:pt x="6393" y="4765"/>
                    <a:pt x="8230" y="3705"/>
                    <a:pt x="8230" y="2390"/>
                  </a:cubicBezTo>
                  <a:cubicBezTo>
                    <a:pt x="8230" y="1061"/>
                    <a:pt x="6393" y="0"/>
                    <a:pt x="4123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462;p77">
              <a:extLst>
                <a:ext uri="{FF2B5EF4-FFF2-40B4-BE49-F238E27FC236}">
                  <a16:creationId xmlns:a16="http://schemas.microsoft.com/office/drawing/2014/main" id="{E2685603-01EF-021A-0990-41AE4655DC0A}"/>
                </a:ext>
              </a:extLst>
            </p:cNvPr>
            <p:cNvSpPr/>
            <p:nvPr/>
          </p:nvSpPr>
          <p:spPr>
            <a:xfrm>
              <a:off x="2421350" y="2486397"/>
              <a:ext cx="172800" cy="1728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463;p77">
              <a:extLst>
                <a:ext uri="{FF2B5EF4-FFF2-40B4-BE49-F238E27FC236}">
                  <a16:creationId xmlns:a16="http://schemas.microsoft.com/office/drawing/2014/main" id="{22130E07-5F2E-3B1E-2272-B97651A487F0}"/>
                </a:ext>
              </a:extLst>
            </p:cNvPr>
            <p:cNvSpPr/>
            <p:nvPr/>
          </p:nvSpPr>
          <p:spPr>
            <a:xfrm>
              <a:off x="2649950" y="2530450"/>
              <a:ext cx="172800" cy="1728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464;p77">
              <a:extLst>
                <a:ext uri="{FF2B5EF4-FFF2-40B4-BE49-F238E27FC236}">
                  <a16:creationId xmlns:a16="http://schemas.microsoft.com/office/drawing/2014/main" id="{120AF7BA-6C4D-3AE9-9A92-5F81945C9EC6}"/>
                </a:ext>
              </a:extLst>
            </p:cNvPr>
            <p:cNvSpPr/>
            <p:nvPr/>
          </p:nvSpPr>
          <p:spPr>
            <a:xfrm flipH="1">
              <a:off x="2398169" y="2481750"/>
              <a:ext cx="463469" cy="228471"/>
            </a:xfrm>
            <a:custGeom>
              <a:avLst/>
              <a:gdLst/>
              <a:ahLst/>
              <a:cxnLst/>
              <a:rect l="l" t="t" r="r" b="b"/>
              <a:pathLst>
                <a:path w="13089" h="6453" extrusionOk="0">
                  <a:moveTo>
                    <a:pt x="9991" y="345"/>
                  </a:moveTo>
                  <a:cubicBezTo>
                    <a:pt x="10275" y="345"/>
                    <a:pt x="10558" y="400"/>
                    <a:pt x="10828" y="513"/>
                  </a:cubicBezTo>
                  <a:cubicBezTo>
                    <a:pt x="12264" y="1126"/>
                    <a:pt x="12666" y="2964"/>
                    <a:pt x="11631" y="4126"/>
                  </a:cubicBezTo>
                  <a:cubicBezTo>
                    <a:pt x="11166" y="4622"/>
                    <a:pt x="10543" y="4870"/>
                    <a:pt x="9922" y="4870"/>
                  </a:cubicBezTo>
                  <a:cubicBezTo>
                    <a:pt x="9302" y="4870"/>
                    <a:pt x="8684" y="4622"/>
                    <a:pt x="8230" y="4126"/>
                  </a:cubicBezTo>
                  <a:cubicBezTo>
                    <a:pt x="8018" y="3893"/>
                    <a:pt x="7871" y="3640"/>
                    <a:pt x="7786" y="3386"/>
                  </a:cubicBezTo>
                  <a:cubicBezTo>
                    <a:pt x="7575" y="2710"/>
                    <a:pt x="7659" y="1992"/>
                    <a:pt x="8061" y="1422"/>
                  </a:cubicBezTo>
                  <a:cubicBezTo>
                    <a:pt x="8251" y="1126"/>
                    <a:pt x="8525" y="873"/>
                    <a:pt x="8821" y="682"/>
                  </a:cubicBezTo>
                  <a:cubicBezTo>
                    <a:pt x="9182" y="459"/>
                    <a:pt x="9586" y="345"/>
                    <a:pt x="9991" y="345"/>
                  </a:cubicBezTo>
                  <a:close/>
                  <a:moveTo>
                    <a:pt x="3576" y="1568"/>
                  </a:moveTo>
                  <a:cubicBezTo>
                    <a:pt x="3852" y="1568"/>
                    <a:pt x="4139" y="1622"/>
                    <a:pt x="4427" y="1739"/>
                  </a:cubicBezTo>
                  <a:cubicBezTo>
                    <a:pt x="5843" y="2351"/>
                    <a:pt x="6265" y="4168"/>
                    <a:pt x="5230" y="5330"/>
                  </a:cubicBezTo>
                  <a:cubicBezTo>
                    <a:pt x="4776" y="5826"/>
                    <a:pt x="4153" y="6074"/>
                    <a:pt x="3530" y="6074"/>
                  </a:cubicBezTo>
                  <a:cubicBezTo>
                    <a:pt x="2906" y="6074"/>
                    <a:pt x="2283" y="5826"/>
                    <a:pt x="1829" y="5330"/>
                  </a:cubicBezTo>
                  <a:cubicBezTo>
                    <a:pt x="1322" y="4738"/>
                    <a:pt x="1132" y="3935"/>
                    <a:pt x="1386" y="3196"/>
                  </a:cubicBezTo>
                  <a:cubicBezTo>
                    <a:pt x="1748" y="2241"/>
                    <a:pt x="2598" y="1568"/>
                    <a:pt x="3576" y="1568"/>
                  </a:cubicBezTo>
                  <a:close/>
                  <a:moveTo>
                    <a:pt x="9996" y="1"/>
                  </a:moveTo>
                  <a:cubicBezTo>
                    <a:pt x="9230" y="1"/>
                    <a:pt x="8484" y="340"/>
                    <a:pt x="7976" y="978"/>
                  </a:cubicBezTo>
                  <a:cubicBezTo>
                    <a:pt x="7680" y="1295"/>
                    <a:pt x="7490" y="1696"/>
                    <a:pt x="7406" y="2119"/>
                  </a:cubicBezTo>
                  <a:cubicBezTo>
                    <a:pt x="7247" y="2071"/>
                    <a:pt x="7089" y="2048"/>
                    <a:pt x="6931" y="2048"/>
                  </a:cubicBezTo>
                  <a:cubicBezTo>
                    <a:pt x="6878" y="2048"/>
                    <a:pt x="6825" y="2050"/>
                    <a:pt x="6772" y="2055"/>
                  </a:cubicBezTo>
                  <a:cubicBezTo>
                    <a:pt x="6413" y="2098"/>
                    <a:pt x="6075" y="2246"/>
                    <a:pt x="5822" y="2520"/>
                  </a:cubicBezTo>
                  <a:cubicBezTo>
                    <a:pt x="5568" y="2034"/>
                    <a:pt x="5146" y="1654"/>
                    <a:pt x="4639" y="1422"/>
                  </a:cubicBezTo>
                  <a:cubicBezTo>
                    <a:pt x="4266" y="1260"/>
                    <a:pt x="3898" y="1187"/>
                    <a:pt x="3547" y="1187"/>
                  </a:cubicBezTo>
                  <a:cubicBezTo>
                    <a:pt x="1475" y="1187"/>
                    <a:pt x="1" y="3737"/>
                    <a:pt x="1555" y="5562"/>
                  </a:cubicBezTo>
                  <a:cubicBezTo>
                    <a:pt x="2077" y="6157"/>
                    <a:pt x="2804" y="6453"/>
                    <a:pt x="3530" y="6453"/>
                  </a:cubicBezTo>
                  <a:cubicBezTo>
                    <a:pt x="4299" y="6453"/>
                    <a:pt x="5067" y="6120"/>
                    <a:pt x="5589" y="5456"/>
                  </a:cubicBezTo>
                  <a:cubicBezTo>
                    <a:pt x="6181" y="4696"/>
                    <a:pt x="6329" y="3682"/>
                    <a:pt x="5969" y="2795"/>
                  </a:cubicBezTo>
                  <a:lnTo>
                    <a:pt x="5991" y="2774"/>
                  </a:lnTo>
                  <a:cubicBezTo>
                    <a:pt x="6223" y="2541"/>
                    <a:pt x="6540" y="2393"/>
                    <a:pt x="6878" y="2372"/>
                  </a:cubicBezTo>
                  <a:cubicBezTo>
                    <a:pt x="7026" y="2393"/>
                    <a:pt x="7195" y="2415"/>
                    <a:pt x="7342" y="2478"/>
                  </a:cubicBezTo>
                  <a:cubicBezTo>
                    <a:pt x="7279" y="3154"/>
                    <a:pt x="7490" y="3851"/>
                    <a:pt x="7955" y="4358"/>
                  </a:cubicBezTo>
                  <a:cubicBezTo>
                    <a:pt x="8480" y="4974"/>
                    <a:pt x="9213" y="5276"/>
                    <a:pt x="9945" y="5276"/>
                  </a:cubicBezTo>
                  <a:cubicBezTo>
                    <a:pt x="10745" y="5276"/>
                    <a:pt x="11545" y="4916"/>
                    <a:pt x="12074" y="4210"/>
                  </a:cubicBezTo>
                  <a:cubicBezTo>
                    <a:pt x="13088" y="2858"/>
                    <a:pt x="12581" y="915"/>
                    <a:pt x="11039" y="218"/>
                  </a:cubicBezTo>
                  <a:cubicBezTo>
                    <a:pt x="10701" y="72"/>
                    <a:pt x="10347" y="1"/>
                    <a:pt x="9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465;p77">
              <a:extLst>
                <a:ext uri="{FF2B5EF4-FFF2-40B4-BE49-F238E27FC236}">
                  <a16:creationId xmlns:a16="http://schemas.microsoft.com/office/drawing/2014/main" id="{12DE59A9-5D3C-5EB3-2284-193B8648E662}"/>
                </a:ext>
              </a:extLst>
            </p:cNvPr>
            <p:cNvSpPr/>
            <p:nvPr/>
          </p:nvSpPr>
          <p:spPr>
            <a:xfrm>
              <a:off x="1672825" y="4286395"/>
              <a:ext cx="856075" cy="105825"/>
            </a:xfrm>
            <a:custGeom>
              <a:avLst/>
              <a:gdLst/>
              <a:ahLst/>
              <a:cxnLst/>
              <a:rect l="l" t="t" r="r" b="b"/>
              <a:pathLst>
                <a:path w="34243" h="4233" extrusionOk="0">
                  <a:moveTo>
                    <a:pt x="34243" y="4233"/>
                  </a:moveTo>
                  <a:cubicBezTo>
                    <a:pt x="32632" y="4003"/>
                    <a:pt x="28568" y="3432"/>
                    <a:pt x="24575" y="2852"/>
                  </a:cubicBezTo>
                  <a:cubicBezTo>
                    <a:pt x="20582" y="2273"/>
                    <a:pt x="13446" y="1217"/>
                    <a:pt x="10287" y="756"/>
                  </a:cubicBezTo>
                  <a:cubicBezTo>
                    <a:pt x="7128" y="296"/>
                    <a:pt x="6930" y="192"/>
                    <a:pt x="5620" y="89"/>
                  </a:cubicBezTo>
                  <a:cubicBezTo>
                    <a:pt x="4310" y="-14"/>
                    <a:pt x="3294" y="-61"/>
                    <a:pt x="2429" y="137"/>
                  </a:cubicBezTo>
                  <a:cubicBezTo>
                    <a:pt x="1564" y="336"/>
                    <a:pt x="834" y="1010"/>
                    <a:pt x="429" y="1280"/>
                  </a:cubicBezTo>
                  <a:cubicBezTo>
                    <a:pt x="24" y="1550"/>
                    <a:pt x="72" y="1677"/>
                    <a:pt x="0" y="175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5" name="Google Shape;3466;p77">
              <a:extLst>
                <a:ext uri="{FF2B5EF4-FFF2-40B4-BE49-F238E27FC236}">
                  <a16:creationId xmlns:a16="http://schemas.microsoft.com/office/drawing/2014/main" id="{EA971A22-2629-00CC-1966-6EF96CD28019}"/>
                </a:ext>
              </a:extLst>
            </p:cNvPr>
            <p:cNvSpPr/>
            <p:nvPr/>
          </p:nvSpPr>
          <p:spPr>
            <a:xfrm>
              <a:off x="1840700" y="3245650"/>
              <a:ext cx="243500" cy="485775"/>
            </a:xfrm>
            <a:custGeom>
              <a:avLst/>
              <a:gdLst/>
              <a:ahLst/>
              <a:cxnLst/>
              <a:rect l="l" t="t" r="r" b="b"/>
              <a:pathLst>
                <a:path w="9740" h="19431" extrusionOk="0">
                  <a:moveTo>
                    <a:pt x="0" y="0"/>
                  </a:moveTo>
                  <a:cubicBezTo>
                    <a:pt x="651" y="191"/>
                    <a:pt x="2700" y="556"/>
                    <a:pt x="3906" y="1143"/>
                  </a:cubicBezTo>
                  <a:cubicBezTo>
                    <a:pt x="5113" y="1730"/>
                    <a:pt x="6350" y="2587"/>
                    <a:pt x="7239" y="3524"/>
                  </a:cubicBezTo>
                  <a:cubicBezTo>
                    <a:pt x="8128" y="4461"/>
                    <a:pt x="8859" y="5493"/>
                    <a:pt x="9240" y="6763"/>
                  </a:cubicBezTo>
                  <a:cubicBezTo>
                    <a:pt x="9621" y="8033"/>
                    <a:pt x="9986" y="9033"/>
                    <a:pt x="9525" y="11144"/>
                  </a:cubicBezTo>
                  <a:cubicBezTo>
                    <a:pt x="9065" y="13255"/>
                    <a:pt x="6985" y="18050"/>
                    <a:pt x="6477" y="194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6" name="Google Shape;3467;p77">
              <a:extLst>
                <a:ext uri="{FF2B5EF4-FFF2-40B4-BE49-F238E27FC236}">
                  <a16:creationId xmlns:a16="http://schemas.microsoft.com/office/drawing/2014/main" id="{21FA6103-B168-81B0-5964-3AB5679AA065}"/>
                </a:ext>
              </a:extLst>
            </p:cNvPr>
            <p:cNvCxnSpPr/>
            <p:nvPr/>
          </p:nvCxnSpPr>
          <p:spPr>
            <a:xfrm>
              <a:off x="2326475" y="4367225"/>
              <a:ext cx="7200" cy="27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7" name="Google Shape;3468;p77">
              <a:extLst>
                <a:ext uri="{FF2B5EF4-FFF2-40B4-BE49-F238E27FC236}">
                  <a16:creationId xmlns:a16="http://schemas.microsoft.com/office/drawing/2014/main" id="{BDD20BBA-B8F0-DEDE-B386-B54D297204B3}"/>
                </a:ext>
              </a:extLst>
            </p:cNvPr>
            <p:cNvSpPr/>
            <p:nvPr/>
          </p:nvSpPr>
          <p:spPr>
            <a:xfrm>
              <a:off x="3524250" y="3498050"/>
              <a:ext cx="20050" cy="173850"/>
            </a:xfrm>
            <a:custGeom>
              <a:avLst/>
              <a:gdLst/>
              <a:ahLst/>
              <a:cxnLst/>
              <a:rect l="l" t="t" r="r" b="b"/>
              <a:pathLst>
                <a:path w="802" h="6954" extrusionOk="0">
                  <a:moveTo>
                    <a:pt x="0" y="0"/>
                  </a:moveTo>
                  <a:cubicBezTo>
                    <a:pt x="127" y="334"/>
                    <a:pt x="683" y="1017"/>
                    <a:pt x="762" y="2001"/>
                  </a:cubicBezTo>
                  <a:cubicBezTo>
                    <a:pt x="841" y="2985"/>
                    <a:pt x="603" y="5081"/>
                    <a:pt x="476" y="5906"/>
                  </a:cubicBezTo>
                  <a:cubicBezTo>
                    <a:pt x="349" y="6732"/>
                    <a:pt x="79" y="6779"/>
                    <a:pt x="0" y="69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8" name="Google Shape;3469;p77">
              <a:extLst>
                <a:ext uri="{FF2B5EF4-FFF2-40B4-BE49-F238E27FC236}">
                  <a16:creationId xmlns:a16="http://schemas.microsoft.com/office/drawing/2014/main" id="{9B371549-1AA2-581C-A1DE-9B568A9D7843}"/>
                </a:ext>
              </a:extLst>
            </p:cNvPr>
            <p:cNvSpPr/>
            <p:nvPr/>
          </p:nvSpPr>
          <p:spPr>
            <a:xfrm rot="-5400000">
              <a:off x="3602832" y="3571866"/>
              <a:ext cx="20050" cy="173850"/>
            </a:xfrm>
            <a:custGeom>
              <a:avLst/>
              <a:gdLst/>
              <a:ahLst/>
              <a:cxnLst/>
              <a:rect l="l" t="t" r="r" b="b"/>
              <a:pathLst>
                <a:path w="802" h="6954" extrusionOk="0">
                  <a:moveTo>
                    <a:pt x="0" y="0"/>
                  </a:moveTo>
                  <a:cubicBezTo>
                    <a:pt x="127" y="334"/>
                    <a:pt x="683" y="1017"/>
                    <a:pt x="762" y="2001"/>
                  </a:cubicBezTo>
                  <a:cubicBezTo>
                    <a:pt x="841" y="2985"/>
                    <a:pt x="603" y="5081"/>
                    <a:pt x="476" y="5906"/>
                  </a:cubicBezTo>
                  <a:cubicBezTo>
                    <a:pt x="349" y="6732"/>
                    <a:pt x="79" y="6779"/>
                    <a:pt x="0" y="69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" name="Google Shape;3470;p77">
              <a:extLst>
                <a:ext uri="{FF2B5EF4-FFF2-40B4-BE49-F238E27FC236}">
                  <a16:creationId xmlns:a16="http://schemas.microsoft.com/office/drawing/2014/main" id="{D81F12DB-D350-6A5E-7570-EA76510FD393}"/>
                </a:ext>
              </a:extLst>
            </p:cNvPr>
            <p:cNvSpPr/>
            <p:nvPr/>
          </p:nvSpPr>
          <p:spPr>
            <a:xfrm>
              <a:off x="2949175" y="4305309"/>
              <a:ext cx="254800" cy="104775"/>
            </a:xfrm>
            <a:custGeom>
              <a:avLst/>
              <a:gdLst/>
              <a:ahLst/>
              <a:cxnLst/>
              <a:rect l="l" t="t" r="r" b="b"/>
              <a:pathLst>
                <a:path w="10192" h="4191" extrusionOk="0">
                  <a:moveTo>
                    <a:pt x="10192" y="0"/>
                  </a:moveTo>
                  <a:cubicBezTo>
                    <a:pt x="9470" y="365"/>
                    <a:pt x="7041" y="1635"/>
                    <a:pt x="5858" y="2190"/>
                  </a:cubicBezTo>
                  <a:cubicBezTo>
                    <a:pt x="4675" y="2746"/>
                    <a:pt x="4072" y="3000"/>
                    <a:pt x="3096" y="3333"/>
                  </a:cubicBezTo>
                  <a:cubicBezTo>
                    <a:pt x="2120" y="3667"/>
                    <a:pt x="516" y="4048"/>
                    <a:pt x="0" y="419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" name="Google Shape;3471;p77">
              <a:extLst>
                <a:ext uri="{FF2B5EF4-FFF2-40B4-BE49-F238E27FC236}">
                  <a16:creationId xmlns:a16="http://schemas.microsoft.com/office/drawing/2014/main" id="{C8B7F1BB-5A7C-4100-DA60-8C191EAF73D9}"/>
                </a:ext>
              </a:extLst>
            </p:cNvPr>
            <p:cNvSpPr/>
            <p:nvPr/>
          </p:nvSpPr>
          <p:spPr>
            <a:xfrm>
              <a:off x="2932500" y="4357700"/>
              <a:ext cx="254800" cy="104775"/>
            </a:xfrm>
            <a:custGeom>
              <a:avLst/>
              <a:gdLst/>
              <a:ahLst/>
              <a:cxnLst/>
              <a:rect l="l" t="t" r="r" b="b"/>
              <a:pathLst>
                <a:path w="10192" h="4191" extrusionOk="0">
                  <a:moveTo>
                    <a:pt x="10192" y="0"/>
                  </a:moveTo>
                  <a:cubicBezTo>
                    <a:pt x="9486" y="381"/>
                    <a:pt x="7113" y="1746"/>
                    <a:pt x="5954" y="2286"/>
                  </a:cubicBezTo>
                  <a:cubicBezTo>
                    <a:pt x="4795" y="2826"/>
                    <a:pt x="4231" y="2921"/>
                    <a:pt x="3239" y="3238"/>
                  </a:cubicBezTo>
                  <a:cubicBezTo>
                    <a:pt x="2247" y="3556"/>
                    <a:pt x="540" y="4032"/>
                    <a:pt x="0" y="419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1" name="Google Shape;3472;p77">
              <a:extLst>
                <a:ext uri="{FF2B5EF4-FFF2-40B4-BE49-F238E27FC236}">
                  <a16:creationId xmlns:a16="http://schemas.microsoft.com/office/drawing/2014/main" id="{D3761ECD-C3C9-B1B3-FB5A-52C5145DB0E5}"/>
                </a:ext>
              </a:extLst>
            </p:cNvPr>
            <p:cNvSpPr/>
            <p:nvPr/>
          </p:nvSpPr>
          <p:spPr>
            <a:xfrm>
              <a:off x="2961081" y="4408884"/>
              <a:ext cx="189325" cy="86925"/>
            </a:xfrm>
            <a:custGeom>
              <a:avLst/>
              <a:gdLst/>
              <a:ahLst/>
              <a:cxnLst/>
              <a:rect l="l" t="t" r="r" b="b"/>
              <a:pathLst>
                <a:path w="7573" h="3477" extrusionOk="0">
                  <a:moveTo>
                    <a:pt x="7573" y="0"/>
                  </a:moveTo>
                  <a:cubicBezTo>
                    <a:pt x="7097" y="246"/>
                    <a:pt x="5541" y="1079"/>
                    <a:pt x="4715" y="1476"/>
                  </a:cubicBezTo>
                  <a:cubicBezTo>
                    <a:pt x="3890" y="1873"/>
                    <a:pt x="3406" y="2048"/>
                    <a:pt x="2620" y="2381"/>
                  </a:cubicBezTo>
                  <a:cubicBezTo>
                    <a:pt x="1834" y="2715"/>
                    <a:pt x="437" y="3294"/>
                    <a:pt x="0" y="34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276F70C0-5774-13D2-E79B-DDB7D162B1B0}"/>
              </a:ext>
            </a:extLst>
          </p:cNvPr>
          <p:cNvSpPr/>
          <p:nvPr/>
        </p:nvSpPr>
        <p:spPr>
          <a:xfrm flipV="1">
            <a:off x="2811797" y="3886145"/>
            <a:ext cx="6931868" cy="2787580"/>
          </a:xfrm>
          <a:prstGeom prst="wedgeEllipseCallout">
            <a:avLst>
              <a:gd name="adj1" fmla="val -45237"/>
              <a:gd name="adj2" fmla="val 49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95D9C77C-D743-7A14-F24C-B9EF5E1A79DF}"/>
              </a:ext>
            </a:extLst>
          </p:cNvPr>
          <p:cNvSpPr txBox="1"/>
          <p:nvPr/>
        </p:nvSpPr>
        <p:spPr>
          <a:xfrm>
            <a:off x="3251920" y="4759748"/>
            <a:ext cx="6490616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i="0" u="none" strike="noStrike" baseline="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La </a:t>
            </a:r>
            <a:r>
              <a:rPr lang="fr-FR" sz="2130" b="0" i="0" dirty="0">
                <a:solidFill>
                  <a:schemeClr val="bg1">
                    <a:lumMod val="10000"/>
                  </a:schemeClr>
                </a:solidFill>
                <a:effectLst/>
                <a:latin typeface="Oxygen" panose="02000503000000000000" pitchFamily="2" charset="0"/>
              </a:rPr>
              <a:t>gène est l’unité d'information héréditaire qui occupe une position fixe sur un chromosome.</a:t>
            </a:r>
          </a:p>
          <a:p>
            <a:r>
              <a:rPr lang="fr-FR" sz="2130" b="0" i="0" dirty="0">
                <a:solidFill>
                  <a:schemeClr val="bg1">
                    <a:lumMod val="10000"/>
                  </a:schemeClr>
                </a:solidFill>
                <a:effectLst/>
                <a:latin typeface="Oxygen" panose="02000503000000000000" pitchFamily="2" charset="0"/>
              </a:rPr>
              <a:t>Les gènes dirigent la synthèse des protéines.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028" name="Picture 4" descr="AMOGUS SUS - Puzzle Factory">
            <a:extLst>
              <a:ext uri="{FF2B5EF4-FFF2-40B4-BE49-F238E27FC236}">
                <a16:creationId xmlns:a16="http://schemas.microsoft.com/office/drawing/2014/main" id="{2E1F0170-080F-AD48-41F8-2B492302A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70964" y="6377711"/>
            <a:ext cx="57076" cy="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" name="Picture 4" descr="AMOGUS SUS - Puzzle Factory">
            <a:extLst>
              <a:ext uri="{FF2B5EF4-FFF2-40B4-BE49-F238E27FC236}">
                <a16:creationId xmlns:a16="http://schemas.microsoft.com/office/drawing/2014/main" id="{811B2FB8-C78A-FCC1-D25A-612AE6FD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06829" flipV="1">
            <a:off x="2712364" y="6407622"/>
            <a:ext cx="57076" cy="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3" name="Google Shape;3379;p77">
            <a:extLst>
              <a:ext uri="{FF2B5EF4-FFF2-40B4-BE49-F238E27FC236}">
                <a16:creationId xmlns:a16="http://schemas.microsoft.com/office/drawing/2014/main" id="{D024BE7C-78C1-2225-141F-A6EF9CFDFD2F}"/>
              </a:ext>
            </a:extLst>
          </p:cNvPr>
          <p:cNvGrpSpPr/>
          <p:nvPr/>
        </p:nvGrpSpPr>
        <p:grpSpPr>
          <a:xfrm>
            <a:off x="8584241" y="3412240"/>
            <a:ext cx="3433756" cy="3108983"/>
            <a:chOff x="5323061" y="1389338"/>
            <a:chExt cx="3813589" cy="3453275"/>
          </a:xfrm>
        </p:grpSpPr>
        <p:grpSp>
          <p:nvGrpSpPr>
            <p:cNvPr id="434" name="Google Shape;3380;p77">
              <a:extLst>
                <a:ext uri="{FF2B5EF4-FFF2-40B4-BE49-F238E27FC236}">
                  <a16:creationId xmlns:a16="http://schemas.microsoft.com/office/drawing/2014/main" id="{ABB5E59C-1C39-1346-94B7-96A917E58D7B}"/>
                </a:ext>
              </a:extLst>
            </p:cNvPr>
            <p:cNvGrpSpPr/>
            <p:nvPr/>
          </p:nvGrpSpPr>
          <p:grpSpPr>
            <a:xfrm rot="460971">
              <a:off x="5323061" y="1687760"/>
              <a:ext cx="810294" cy="741557"/>
              <a:chOff x="5195797" y="2055926"/>
              <a:chExt cx="810231" cy="741500"/>
            </a:xfrm>
          </p:grpSpPr>
          <p:sp>
            <p:nvSpPr>
              <p:cNvPr id="463" name="Google Shape;3381;p77">
                <a:extLst>
                  <a:ext uri="{FF2B5EF4-FFF2-40B4-BE49-F238E27FC236}">
                    <a16:creationId xmlns:a16="http://schemas.microsoft.com/office/drawing/2014/main" id="{254BFE87-2F32-8EB4-51AC-1D2A9804A4D7}"/>
                  </a:ext>
                </a:extLst>
              </p:cNvPr>
              <p:cNvSpPr/>
              <p:nvPr/>
            </p:nvSpPr>
            <p:spPr>
              <a:xfrm rot="255405">
                <a:off x="5587721" y="2410257"/>
                <a:ext cx="138329" cy="199719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81" extrusionOk="0">
                    <a:moveTo>
                      <a:pt x="2923" y="0"/>
                    </a:moveTo>
                    <a:cubicBezTo>
                      <a:pt x="2333" y="0"/>
                      <a:pt x="1729" y="279"/>
                      <a:pt x="1306" y="717"/>
                    </a:cubicBezTo>
                    <a:cubicBezTo>
                      <a:pt x="764" y="1299"/>
                      <a:pt x="402" y="2042"/>
                      <a:pt x="262" y="2825"/>
                    </a:cubicBezTo>
                    <a:cubicBezTo>
                      <a:pt x="81" y="3527"/>
                      <a:pt x="1" y="4290"/>
                      <a:pt x="282" y="4952"/>
                    </a:cubicBezTo>
                    <a:cubicBezTo>
                      <a:pt x="703" y="5956"/>
                      <a:pt x="1888" y="6558"/>
                      <a:pt x="2088" y="7622"/>
                    </a:cubicBezTo>
                    <a:cubicBezTo>
                      <a:pt x="2197" y="7661"/>
                      <a:pt x="2308" y="7680"/>
                      <a:pt x="2418" y="7680"/>
                    </a:cubicBezTo>
                    <a:cubicBezTo>
                      <a:pt x="2754" y="7680"/>
                      <a:pt x="3076" y="7503"/>
                      <a:pt x="3273" y="7200"/>
                    </a:cubicBezTo>
                    <a:cubicBezTo>
                      <a:pt x="3493" y="6799"/>
                      <a:pt x="3534" y="6337"/>
                      <a:pt x="3393" y="5896"/>
                    </a:cubicBezTo>
                    <a:cubicBezTo>
                      <a:pt x="3232" y="5474"/>
                      <a:pt x="3012" y="5073"/>
                      <a:pt x="2751" y="4691"/>
                    </a:cubicBezTo>
                    <a:cubicBezTo>
                      <a:pt x="2911" y="4089"/>
                      <a:pt x="2911" y="3447"/>
                      <a:pt x="3092" y="2825"/>
                    </a:cubicBezTo>
                    <a:cubicBezTo>
                      <a:pt x="3855" y="2524"/>
                      <a:pt x="4557" y="2202"/>
                      <a:pt x="5320" y="1901"/>
                    </a:cubicBezTo>
                    <a:cubicBezTo>
                      <a:pt x="5220" y="1058"/>
                      <a:pt x="4316" y="376"/>
                      <a:pt x="3493" y="95"/>
                    </a:cubicBezTo>
                    <a:cubicBezTo>
                      <a:pt x="3310" y="30"/>
                      <a:pt x="3117" y="0"/>
                      <a:pt x="2923" y="0"/>
                    </a:cubicBez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382;p77">
                <a:extLst>
                  <a:ext uri="{FF2B5EF4-FFF2-40B4-BE49-F238E27FC236}">
                    <a16:creationId xmlns:a16="http://schemas.microsoft.com/office/drawing/2014/main" id="{FE78C73C-46EF-AFAE-6923-2340DFEAFBB9}"/>
                  </a:ext>
                </a:extLst>
              </p:cNvPr>
              <p:cNvSpPr/>
              <p:nvPr/>
            </p:nvSpPr>
            <p:spPr>
              <a:xfrm rot="255405">
                <a:off x="5551000" y="2404448"/>
                <a:ext cx="138329" cy="199667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79" extrusionOk="0">
                    <a:moveTo>
                      <a:pt x="2930" y="0"/>
                    </a:moveTo>
                    <a:cubicBezTo>
                      <a:pt x="2332" y="0"/>
                      <a:pt x="1732" y="288"/>
                      <a:pt x="1305" y="715"/>
                    </a:cubicBezTo>
                    <a:cubicBezTo>
                      <a:pt x="764" y="1317"/>
                      <a:pt x="402" y="2039"/>
                      <a:pt x="242" y="2842"/>
                    </a:cubicBezTo>
                    <a:cubicBezTo>
                      <a:pt x="81" y="3525"/>
                      <a:pt x="1" y="4287"/>
                      <a:pt x="282" y="4950"/>
                    </a:cubicBezTo>
                    <a:cubicBezTo>
                      <a:pt x="703" y="5953"/>
                      <a:pt x="1867" y="6556"/>
                      <a:pt x="2088" y="7619"/>
                    </a:cubicBezTo>
                    <a:cubicBezTo>
                      <a:pt x="2198" y="7659"/>
                      <a:pt x="2310" y="7678"/>
                      <a:pt x="2420" y="7678"/>
                    </a:cubicBezTo>
                    <a:cubicBezTo>
                      <a:pt x="2754" y="7678"/>
                      <a:pt x="3071" y="7505"/>
                      <a:pt x="3252" y="7218"/>
                    </a:cubicBezTo>
                    <a:cubicBezTo>
                      <a:pt x="3493" y="6817"/>
                      <a:pt x="3533" y="6335"/>
                      <a:pt x="3373" y="5893"/>
                    </a:cubicBezTo>
                    <a:cubicBezTo>
                      <a:pt x="3232" y="5472"/>
                      <a:pt x="3012" y="5070"/>
                      <a:pt x="2751" y="4709"/>
                    </a:cubicBezTo>
                    <a:cubicBezTo>
                      <a:pt x="2911" y="4087"/>
                      <a:pt x="2911" y="3444"/>
                      <a:pt x="3072" y="2822"/>
                    </a:cubicBezTo>
                    <a:cubicBezTo>
                      <a:pt x="3855" y="2521"/>
                      <a:pt x="4537" y="2220"/>
                      <a:pt x="5320" y="1919"/>
                    </a:cubicBezTo>
                    <a:cubicBezTo>
                      <a:pt x="5219" y="1056"/>
                      <a:pt x="4296" y="373"/>
                      <a:pt x="3493" y="92"/>
                    </a:cubicBezTo>
                    <a:cubicBezTo>
                      <a:pt x="3309" y="30"/>
                      <a:pt x="3120" y="0"/>
                      <a:pt x="2930" y="0"/>
                    </a:cubicBezTo>
                    <a:close/>
                  </a:path>
                </a:pathLst>
              </a:custGeom>
              <a:solidFill>
                <a:srgbClr val="FFB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383;p77">
                <a:extLst>
                  <a:ext uri="{FF2B5EF4-FFF2-40B4-BE49-F238E27FC236}">
                    <a16:creationId xmlns:a16="http://schemas.microsoft.com/office/drawing/2014/main" id="{196302B6-7FBE-4D3F-68A9-95B9B99E0A51}"/>
                  </a:ext>
                </a:extLst>
              </p:cNvPr>
              <p:cNvSpPr/>
              <p:nvPr/>
            </p:nvSpPr>
            <p:spPr>
              <a:xfrm rot="255405">
                <a:off x="5520799" y="2381473"/>
                <a:ext cx="138329" cy="199537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74" extrusionOk="0">
                    <a:moveTo>
                      <a:pt x="2940" y="1"/>
                    </a:moveTo>
                    <a:cubicBezTo>
                      <a:pt x="2338" y="1"/>
                      <a:pt x="1734" y="278"/>
                      <a:pt x="1305" y="707"/>
                    </a:cubicBezTo>
                    <a:cubicBezTo>
                      <a:pt x="763" y="1309"/>
                      <a:pt x="402" y="2052"/>
                      <a:pt x="241" y="2834"/>
                    </a:cubicBezTo>
                    <a:cubicBezTo>
                      <a:pt x="81" y="3537"/>
                      <a:pt x="0" y="4300"/>
                      <a:pt x="261" y="4962"/>
                    </a:cubicBezTo>
                    <a:cubicBezTo>
                      <a:pt x="703" y="5966"/>
                      <a:pt x="1867" y="6548"/>
                      <a:pt x="2088" y="7612"/>
                    </a:cubicBezTo>
                    <a:cubicBezTo>
                      <a:pt x="2197" y="7653"/>
                      <a:pt x="2311" y="7673"/>
                      <a:pt x="2425" y="7673"/>
                    </a:cubicBezTo>
                    <a:cubicBezTo>
                      <a:pt x="2751" y="7673"/>
                      <a:pt x="3073" y="7508"/>
                      <a:pt x="3252" y="7210"/>
                    </a:cubicBezTo>
                    <a:cubicBezTo>
                      <a:pt x="3473" y="6809"/>
                      <a:pt x="3533" y="6327"/>
                      <a:pt x="3372" y="5905"/>
                    </a:cubicBezTo>
                    <a:cubicBezTo>
                      <a:pt x="3212" y="5484"/>
                      <a:pt x="3011" y="5082"/>
                      <a:pt x="2750" y="4701"/>
                    </a:cubicBezTo>
                    <a:cubicBezTo>
                      <a:pt x="2911" y="4099"/>
                      <a:pt x="2911" y="3457"/>
                      <a:pt x="3071" y="2834"/>
                    </a:cubicBezTo>
                    <a:cubicBezTo>
                      <a:pt x="3854" y="2533"/>
                      <a:pt x="4537" y="2212"/>
                      <a:pt x="5319" y="1911"/>
                    </a:cubicBezTo>
                    <a:cubicBezTo>
                      <a:pt x="5199" y="1068"/>
                      <a:pt x="4316" y="366"/>
                      <a:pt x="3493" y="85"/>
                    </a:cubicBezTo>
                    <a:cubicBezTo>
                      <a:pt x="3312" y="28"/>
                      <a:pt x="3126" y="1"/>
                      <a:pt x="2940" y="1"/>
                    </a:cubicBezTo>
                    <a:close/>
                  </a:path>
                </a:pathLst>
              </a:custGeom>
              <a:solidFill>
                <a:srgbClr val="FFC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384;p77">
                <a:extLst>
                  <a:ext uri="{FF2B5EF4-FFF2-40B4-BE49-F238E27FC236}">
                    <a16:creationId xmlns:a16="http://schemas.microsoft.com/office/drawing/2014/main" id="{4797E06D-6197-4F1C-3870-890796D34D85}"/>
                  </a:ext>
                </a:extLst>
              </p:cNvPr>
              <p:cNvSpPr/>
              <p:nvPr/>
            </p:nvSpPr>
            <p:spPr>
              <a:xfrm rot="255405">
                <a:off x="5195797" y="2055926"/>
                <a:ext cx="810231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21558" h="18949" extrusionOk="0">
                    <a:moveTo>
                      <a:pt x="502" y="1"/>
                    </a:moveTo>
                    <a:cubicBezTo>
                      <a:pt x="61" y="623"/>
                      <a:pt x="1" y="1426"/>
                      <a:pt x="322" y="2108"/>
                    </a:cubicBezTo>
                    <a:cubicBezTo>
                      <a:pt x="663" y="2711"/>
                      <a:pt x="1225" y="3132"/>
                      <a:pt x="1767" y="3554"/>
                    </a:cubicBezTo>
                    <a:cubicBezTo>
                      <a:pt x="3453" y="4858"/>
                      <a:pt x="5842" y="6083"/>
                      <a:pt x="7728" y="7347"/>
                    </a:cubicBezTo>
                    <a:cubicBezTo>
                      <a:pt x="8190" y="7648"/>
                      <a:pt x="8431" y="8190"/>
                      <a:pt x="8351" y="8732"/>
                    </a:cubicBezTo>
                    <a:lnTo>
                      <a:pt x="8351" y="8752"/>
                    </a:lnTo>
                    <a:cubicBezTo>
                      <a:pt x="8250" y="9415"/>
                      <a:pt x="7728" y="9916"/>
                      <a:pt x="7066" y="9977"/>
                    </a:cubicBezTo>
                    <a:cubicBezTo>
                      <a:pt x="4778" y="10177"/>
                      <a:pt x="1305" y="11723"/>
                      <a:pt x="1406" y="13810"/>
                    </a:cubicBezTo>
                    <a:cubicBezTo>
                      <a:pt x="2776" y="13539"/>
                      <a:pt x="4371" y="12862"/>
                      <a:pt x="5846" y="12862"/>
                    </a:cubicBezTo>
                    <a:cubicBezTo>
                      <a:pt x="6337" y="12862"/>
                      <a:pt x="6815" y="12937"/>
                      <a:pt x="7267" y="13128"/>
                    </a:cubicBezTo>
                    <a:cubicBezTo>
                      <a:pt x="7728" y="14533"/>
                      <a:pt x="9153" y="15536"/>
                      <a:pt x="10619" y="15737"/>
                    </a:cubicBezTo>
                    <a:cubicBezTo>
                      <a:pt x="10909" y="15780"/>
                      <a:pt x="11205" y="15800"/>
                      <a:pt x="11501" y="15800"/>
                    </a:cubicBezTo>
                    <a:cubicBezTo>
                      <a:pt x="11757" y="15800"/>
                      <a:pt x="12013" y="15785"/>
                      <a:pt x="12265" y="15757"/>
                    </a:cubicBezTo>
                    <a:cubicBezTo>
                      <a:pt x="12399" y="15745"/>
                      <a:pt x="12533" y="15739"/>
                      <a:pt x="12665" y="15739"/>
                    </a:cubicBezTo>
                    <a:cubicBezTo>
                      <a:pt x="14300" y="15739"/>
                      <a:pt x="15800" y="16639"/>
                      <a:pt x="16580" y="18106"/>
                    </a:cubicBezTo>
                    <a:cubicBezTo>
                      <a:pt x="16700" y="18427"/>
                      <a:pt x="16881" y="18708"/>
                      <a:pt x="17122" y="18949"/>
                    </a:cubicBezTo>
                    <a:cubicBezTo>
                      <a:pt x="18607" y="17945"/>
                      <a:pt x="20614" y="15657"/>
                      <a:pt x="21558" y="14653"/>
                    </a:cubicBezTo>
                    <a:cubicBezTo>
                      <a:pt x="19691" y="11562"/>
                      <a:pt x="13509" y="7427"/>
                      <a:pt x="10418" y="5561"/>
                    </a:cubicBezTo>
                    <a:cubicBezTo>
                      <a:pt x="6946" y="3453"/>
                      <a:pt x="3975" y="2108"/>
                      <a:pt x="502" y="1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5" name="Google Shape;3385;p77">
              <a:extLst>
                <a:ext uri="{FF2B5EF4-FFF2-40B4-BE49-F238E27FC236}">
                  <a16:creationId xmlns:a16="http://schemas.microsoft.com/office/drawing/2014/main" id="{44A94FF7-E012-6BD2-8EB5-D01C8D325130}"/>
                </a:ext>
              </a:extLst>
            </p:cNvPr>
            <p:cNvGrpSpPr/>
            <p:nvPr/>
          </p:nvGrpSpPr>
          <p:grpSpPr>
            <a:xfrm>
              <a:off x="5896316" y="1389338"/>
              <a:ext cx="3240334" cy="3453275"/>
              <a:chOff x="8647291" y="1780188"/>
              <a:chExt cx="3240334" cy="3453275"/>
            </a:xfrm>
          </p:grpSpPr>
          <p:sp>
            <p:nvSpPr>
              <p:cNvPr id="436" name="Google Shape;3386;p77">
                <a:extLst>
                  <a:ext uri="{FF2B5EF4-FFF2-40B4-BE49-F238E27FC236}">
                    <a16:creationId xmlns:a16="http://schemas.microsoft.com/office/drawing/2014/main" id="{46609AE6-B686-F2E0-1D4C-72137A91465A}"/>
                  </a:ext>
                </a:extLst>
              </p:cNvPr>
              <p:cNvSpPr/>
              <p:nvPr/>
            </p:nvSpPr>
            <p:spPr>
              <a:xfrm>
                <a:off x="10119550" y="2059313"/>
                <a:ext cx="150725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6132" extrusionOk="0">
                    <a:moveTo>
                      <a:pt x="1764" y="1"/>
                    </a:moveTo>
                    <a:cubicBezTo>
                      <a:pt x="1530" y="1"/>
                      <a:pt x="1309" y="58"/>
                      <a:pt x="1161" y="240"/>
                    </a:cubicBezTo>
                    <a:cubicBezTo>
                      <a:pt x="1047" y="399"/>
                      <a:pt x="979" y="581"/>
                      <a:pt x="956" y="763"/>
                    </a:cubicBezTo>
                    <a:cubicBezTo>
                      <a:pt x="888" y="1013"/>
                      <a:pt x="842" y="1263"/>
                      <a:pt x="774" y="1514"/>
                    </a:cubicBezTo>
                    <a:cubicBezTo>
                      <a:pt x="683" y="1991"/>
                      <a:pt x="592" y="2492"/>
                      <a:pt x="524" y="2992"/>
                    </a:cubicBezTo>
                    <a:cubicBezTo>
                      <a:pt x="478" y="3356"/>
                      <a:pt x="456" y="3697"/>
                      <a:pt x="410" y="4061"/>
                    </a:cubicBezTo>
                    <a:cubicBezTo>
                      <a:pt x="1" y="6836"/>
                      <a:pt x="410" y="9794"/>
                      <a:pt x="1024" y="12478"/>
                    </a:cubicBezTo>
                    <a:cubicBezTo>
                      <a:pt x="1297" y="13638"/>
                      <a:pt x="1593" y="14798"/>
                      <a:pt x="1911" y="15958"/>
                    </a:cubicBezTo>
                    <a:cubicBezTo>
                      <a:pt x="1941" y="16078"/>
                      <a:pt x="2050" y="16132"/>
                      <a:pt x="2166" y="16132"/>
                    </a:cubicBezTo>
                    <a:cubicBezTo>
                      <a:pt x="2315" y="16132"/>
                      <a:pt x="2477" y="16043"/>
                      <a:pt x="2503" y="15890"/>
                    </a:cubicBezTo>
                    <a:cubicBezTo>
                      <a:pt x="2708" y="13888"/>
                      <a:pt x="3140" y="11909"/>
                      <a:pt x="3799" y="9998"/>
                    </a:cubicBezTo>
                    <a:cubicBezTo>
                      <a:pt x="4436" y="8247"/>
                      <a:pt x="5301" y="6586"/>
                      <a:pt x="5665" y="4744"/>
                    </a:cubicBezTo>
                    <a:cubicBezTo>
                      <a:pt x="5847" y="3902"/>
                      <a:pt x="6029" y="2833"/>
                      <a:pt x="5710" y="2014"/>
                    </a:cubicBezTo>
                    <a:cubicBezTo>
                      <a:pt x="5392" y="1218"/>
                      <a:pt x="4573" y="877"/>
                      <a:pt x="3822" y="581"/>
                    </a:cubicBezTo>
                    <a:cubicBezTo>
                      <a:pt x="3367" y="376"/>
                      <a:pt x="2912" y="217"/>
                      <a:pt x="2435" y="103"/>
                    </a:cubicBezTo>
                    <a:cubicBezTo>
                      <a:pt x="2241" y="58"/>
                      <a:pt x="1997" y="1"/>
                      <a:pt x="1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387;p77">
                <a:extLst>
                  <a:ext uri="{FF2B5EF4-FFF2-40B4-BE49-F238E27FC236}">
                    <a16:creationId xmlns:a16="http://schemas.microsoft.com/office/drawing/2014/main" id="{F6BA735E-F1B2-2D5A-C41B-58F9A330BE01}"/>
                  </a:ext>
                </a:extLst>
              </p:cNvPr>
              <p:cNvSpPr/>
              <p:nvPr/>
            </p:nvSpPr>
            <p:spPr>
              <a:xfrm>
                <a:off x="10272525" y="2493513"/>
                <a:ext cx="474325" cy="988675"/>
              </a:xfrm>
              <a:custGeom>
                <a:avLst/>
                <a:gdLst/>
                <a:ahLst/>
                <a:cxnLst/>
                <a:rect l="l" t="t" r="r" b="b"/>
                <a:pathLst>
                  <a:path w="18973" h="39547" extrusionOk="0">
                    <a:moveTo>
                      <a:pt x="2298" y="1"/>
                    </a:moveTo>
                    <a:lnTo>
                      <a:pt x="183" y="33599"/>
                    </a:lnTo>
                    <a:cubicBezTo>
                      <a:pt x="1" y="36465"/>
                      <a:pt x="2184" y="38944"/>
                      <a:pt x="5051" y="39126"/>
                    </a:cubicBezTo>
                    <a:lnTo>
                      <a:pt x="11306" y="39536"/>
                    </a:lnTo>
                    <a:cubicBezTo>
                      <a:pt x="11418" y="39543"/>
                      <a:pt x="11529" y="39546"/>
                      <a:pt x="11640" y="39546"/>
                    </a:cubicBezTo>
                    <a:cubicBezTo>
                      <a:pt x="14362" y="39546"/>
                      <a:pt x="16659" y="37422"/>
                      <a:pt x="16834" y="34668"/>
                    </a:cubicBezTo>
                    <a:lnTo>
                      <a:pt x="18972" y="1070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DB7D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388;p77">
                <a:extLst>
                  <a:ext uri="{FF2B5EF4-FFF2-40B4-BE49-F238E27FC236}">
                    <a16:creationId xmlns:a16="http://schemas.microsoft.com/office/drawing/2014/main" id="{D7B64613-88D2-E03A-D31D-69EA210333AB}"/>
                  </a:ext>
                </a:extLst>
              </p:cNvPr>
              <p:cNvSpPr/>
              <p:nvPr/>
            </p:nvSpPr>
            <p:spPr>
              <a:xfrm>
                <a:off x="10116150" y="1927638"/>
                <a:ext cx="696075" cy="845700"/>
              </a:xfrm>
              <a:custGeom>
                <a:avLst/>
                <a:gdLst/>
                <a:ahLst/>
                <a:cxnLst/>
                <a:rect l="l" t="t" r="r" b="b"/>
                <a:pathLst>
                  <a:path w="27843" h="33828" extrusionOk="0">
                    <a:moveTo>
                      <a:pt x="14094" y="1"/>
                    </a:moveTo>
                    <a:cubicBezTo>
                      <a:pt x="8087" y="1"/>
                      <a:pt x="2051" y="4274"/>
                      <a:pt x="910" y="12536"/>
                    </a:cubicBezTo>
                    <a:cubicBezTo>
                      <a:pt x="887" y="12695"/>
                      <a:pt x="865" y="12854"/>
                      <a:pt x="842" y="13013"/>
                    </a:cubicBezTo>
                    <a:cubicBezTo>
                      <a:pt x="23" y="20611"/>
                      <a:pt x="0" y="31735"/>
                      <a:pt x="3958" y="33259"/>
                    </a:cubicBezTo>
                    <a:cubicBezTo>
                      <a:pt x="4880" y="33614"/>
                      <a:pt x="6192" y="33828"/>
                      <a:pt x="7742" y="33828"/>
                    </a:cubicBezTo>
                    <a:cubicBezTo>
                      <a:pt x="12846" y="33828"/>
                      <a:pt x="20530" y="31504"/>
                      <a:pt x="25364" y="24228"/>
                    </a:cubicBezTo>
                    <a:cubicBezTo>
                      <a:pt x="27525" y="20929"/>
                      <a:pt x="27843" y="15834"/>
                      <a:pt x="26728" y="10921"/>
                    </a:cubicBezTo>
                    <a:cubicBezTo>
                      <a:pt x="25045" y="3568"/>
                      <a:pt x="19582" y="1"/>
                      <a:pt x="14094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389;p77">
                <a:extLst>
                  <a:ext uri="{FF2B5EF4-FFF2-40B4-BE49-F238E27FC236}">
                    <a16:creationId xmlns:a16="http://schemas.microsoft.com/office/drawing/2014/main" id="{D5CBBAD5-6A74-8698-0528-F53E21006A79}"/>
                  </a:ext>
                </a:extLst>
              </p:cNvPr>
              <p:cNvSpPr/>
              <p:nvPr/>
            </p:nvSpPr>
            <p:spPr>
              <a:xfrm>
                <a:off x="10143425" y="2243588"/>
                <a:ext cx="90450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8929" extrusionOk="0">
                    <a:moveTo>
                      <a:pt x="3129" y="0"/>
                    </a:moveTo>
                    <a:cubicBezTo>
                      <a:pt x="3109" y="0"/>
                      <a:pt x="3088" y="10"/>
                      <a:pt x="3072" y="34"/>
                    </a:cubicBezTo>
                    <a:cubicBezTo>
                      <a:pt x="2776" y="853"/>
                      <a:pt x="1" y="8019"/>
                      <a:pt x="797" y="8587"/>
                    </a:cubicBezTo>
                    <a:cubicBezTo>
                      <a:pt x="1184" y="8860"/>
                      <a:pt x="1798" y="8928"/>
                      <a:pt x="2367" y="8928"/>
                    </a:cubicBezTo>
                    <a:cubicBezTo>
                      <a:pt x="2776" y="8928"/>
                      <a:pt x="3186" y="8906"/>
                      <a:pt x="3572" y="8837"/>
                    </a:cubicBezTo>
                    <a:cubicBezTo>
                      <a:pt x="3595" y="8837"/>
                      <a:pt x="3618" y="8815"/>
                      <a:pt x="3618" y="8769"/>
                    </a:cubicBezTo>
                    <a:cubicBezTo>
                      <a:pt x="3618" y="8746"/>
                      <a:pt x="3595" y="8724"/>
                      <a:pt x="3550" y="8724"/>
                    </a:cubicBezTo>
                    <a:cubicBezTo>
                      <a:pt x="3550" y="8724"/>
                      <a:pt x="2996" y="8816"/>
                      <a:pt x="2363" y="8816"/>
                    </a:cubicBezTo>
                    <a:cubicBezTo>
                      <a:pt x="1822" y="8816"/>
                      <a:pt x="1222" y="8748"/>
                      <a:pt x="865" y="8496"/>
                    </a:cubicBezTo>
                    <a:cubicBezTo>
                      <a:pt x="319" y="8109"/>
                      <a:pt x="1957" y="3242"/>
                      <a:pt x="3186" y="80"/>
                    </a:cubicBezTo>
                    <a:cubicBezTo>
                      <a:pt x="3200" y="35"/>
                      <a:pt x="3167" y="0"/>
                      <a:pt x="3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390;p77">
                <a:extLst>
                  <a:ext uri="{FF2B5EF4-FFF2-40B4-BE49-F238E27FC236}">
                    <a16:creationId xmlns:a16="http://schemas.microsoft.com/office/drawing/2014/main" id="{15945F49-4498-9E80-70B8-2D3419997C44}"/>
                  </a:ext>
                </a:extLst>
              </p:cNvPr>
              <p:cNvSpPr/>
              <p:nvPr/>
            </p:nvSpPr>
            <p:spPr>
              <a:xfrm>
                <a:off x="10150075" y="2566688"/>
                <a:ext cx="13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520" extrusionOk="0">
                    <a:moveTo>
                      <a:pt x="5071" y="1"/>
                    </a:moveTo>
                    <a:cubicBezTo>
                      <a:pt x="5060" y="1"/>
                      <a:pt x="5048" y="3"/>
                      <a:pt x="5035" y="8"/>
                    </a:cubicBezTo>
                    <a:cubicBezTo>
                      <a:pt x="5020" y="8"/>
                      <a:pt x="3823" y="345"/>
                      <a:pt x="2343" y="345"/>
                    </a:cubicBezTo>
                    <a:cubicBezTo>
                      <a:pt x="1649" y="345"/>
                      <a:pt x="893" y="271"/>
                      <a:pt x="167" y="53"/>
                    </a:cubicBezTo>
                    <a:cubicBezTo>
                      <a:pt x="155" y="48"/>
                      <a:pt x="143" y="46"/>
                      <a:pt x="132" y="46"/>
                    </a:cubicBezTo>
                    <a:cubicBezTo>
                      <a:pt x="41" y="46"/>
                      <a:pt x="0" y="195"/>
                      <a:pt x="122" y="235"/>
                    </a:cubicBezTo>
                    <a:cubicBezTo>
                      <a:pt x="785" y="425"/>
                      <a:pt x="1480" y="520"/>
                      <a:pt x="2181" y="520"/>
                    </a:cubicBezTo>
                    <a:cubicBezTo>
                      <a:pt x="2321" y="520"/>
                      <a:pt x="2461" y="516"/>
                      <a:pt x="2601" y="508"/>
                    </a:cubicBezTo>
                    <a:cubicBezTo>
                      <a:pt x="3443" y="508"/>
                      <a:pt x="4284" y="395"/>
                      <a:pt x="5081" y="190"/>
                    </a:cubicBezTo>
                    <a:cubicBezTo>
                      <a:pt x="5202" y="149"/>
                      <a:pt x="5161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391;p77">
                <a:extLst>
                  <a:ext uri="{FF2B5EF4-FFF2-40B4-BE49-F238E27FC236}">
                    <a16:creationId xmlns:a16="http://schemas.microsoft.com/office/drawing/2014/main" id="{55465E7B-3E4E-0E28-D278-8C3F5D8B89F6}"/>
                  </a:ext>
                </a:extLst>
              </p:cNvPr>
              <p:cNvSpPr/>
              <p:nvPr/>
            </p:nvSpPr>
            <p:spPr>
              <a:xfrm>
                <a:off x="10133200" y="2277963"/>
                <a:ext cx="37550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822" extrusionOk="0">
                    <a:moveTo>
                      <a:pt x="761" y="0"/>
                    </a:moveTo>
                    <a:cubicBezTo>
                      <a:pt x="750" y="0"/>
                      <a:pt x="739" y="1"/>
                      <a:pt x="728" y="1"/>
                    </a:cubicBezTo>
                    <a:cubicBezTo>
                      <a:pt x="319" y="1"/>
                      <a:pt x="1" y="411"/>
                      <a:pt x="23" y="934"/>
                    </a:cubicBezTo>
                    <a:cubicBezTo>
                      <a:pt x="46" y="1434"/>
                      <a:pt x="387" y="1821"/>
                      <a:pt x="774" y="1821"/>
                    </a:cubicBezTo>
                    <a:cubicBezTo>
                      <a:pt x="1183" y="1798"/>
                      <a:pt x="1502" y="1389"/>
                      <a:pt x="1502" y="888"/>
                    </a:cubicBezTo>
                    <a:cubicBezTo>
                      <a:pt x="1480" y="401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392;p77">
                <a:extLst>
                  <a:ext uri="{FF2B5EF4-FFF2-40B4-BE49-F238E27FC236}">
                    <a16:creationId xmlns:a16="http://schemas.microsoft.com/office/drawing/2014/main" id="{344A693C-3360-325E-CAAC-8A4FEB81DFD6}"/>
                  </a:ext>
                </a:extLst>
              </p:cNvPr>
              <p:cNvSpPr/>
              <p:nvPr/>
            </p:nvSpPr>
            <p:spPr>
              <a:xfrm>
                <a:off x="10333375" y="2266038"/>
                <a:ext cx="5007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322" extrusionOk="0">
                    <a:moveTo>
                      <a:pt x="979" y="1"/>
                    </a:moveTo>
                    <a:cubicBezTo>
                      <a:pt x="433" y="23"/>
                      <a:pt x="1" y="546"/>
                      <a:pt x="23" y="1183"/>
                    </a:cubicBezTo>
                    <a:cubicBezTo>
                      <a:pt x="23" y="1829"/>
                      <a:pt x="459" y="2322"/>
                      <a:pt x="989" y="2322"/>
                    </a:cubicBezTo>
                    <a:cubicBezTo>
                      <a:pt x="1000" y="2322"/>
                      <a:pt x="1012" y="2321"/>
                      <a:pt x="1024" y="2321"/>
                    </a:cubicBezTo>
                    <a:cubicBezTo>
                      <a:pt x="1570" y="2321"/>
                      <a:pt x="2002" y="1775"/>
                      <a:pt x="1980" y="1138"/>
                    </a:cubicBezTo>
                    <a:cubicBezTo>
                      <a:pt x="1957" y="501"/>
                      <a:pt x="1525" y="1"/>
                      <a:pt x="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393;p77">
                <a:extLst>
                  <a:ext uri="{FF2B5EF4-FFF2-40B4-BE49-F238E27FC236}">
                    <a16:creationId xmlns:a16="http://schemas.microsoft.com/office/drawing/2014/main" id="{E4357BF6-850C-B6C4-AFA0-ADAC784D27CA}"/>
                  </a:ext>
                </a:extLst>
              </p:cNvPr>
              <p:cNvSpPr/>
              <p:nvPr/>
            </p:nvSpPr>
            <p:spPr>
              <a:xfrm>
                <a:off x="10338500" y="2335938"/>
                <a:ext cx="1859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4304" extrusionOk="0">
                    <a:moveTo>
                      <a:pt x="3810" y="1"/>
                    </a:moveTo>
                    <a:cubicBezTo>
                      <a:pt x="3761" y="1"/>
                      <a:pt x="3712" y="1"/>
                      <a:pt x="3663" y="2"/>
                    </a:cubicBezTo>
                    <a:cubicBezTo>
                      <a:pt x="1615" y="71"/>
                      <a:pt x="0" y="1072"/>
                      <a:pt x="23" y="2254"/>
                    </a:cubicBezTo>
                    <a:cubicBezTo>
                      <a:pt x="68" y="3409"/>
                      <a:pt x="1650" y="4303"/>
                      <a:pt x="3630" y="4303"/>
                    </a:cubicBezTo>
                    <a:cubicBezTo>
                      <a:pt x="3678" y="4303"/>
                      <a:pt x="3727" y="4303"/>
                      <a:pt x="3776" y="4302"/>
                    </a:cubicBezTo>
                    <a:cubicBezTo>
                      <a:pt x="5824" y="4234"/>
                      <a:pt x="7439" y="3233"/>
                      <a:pt x="7416" y="2050"/>
                    </a:cubicBezTo>
                    <a:cubicBezTo>
                      <a:pt x="7372" y="895"/>
                      <a:pt x="5789" y="1"/>
                      <a:pt x="3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394;p77">
                <a:extLst>
                  <a:ext uri="{FF2B5EF4-FFF2-40B4-BE49-F238E27FC236}">
                    <a16:creationId xmlns:a16="http://schemas.microsoft.com/office/drawing/2014/main" id="{DFABC39C-DD93-9F6D-8643-1D094D8797E0}"/>
                  </a:ext>
                </a:extLst>
              </p:cNvPr>
              <p:cNvSpPr/>
              <p:nvPr/>
            </p:nvSpPr>
            <p:spPr>
              <a:xfrm>
                <a:off x="10124675" y="2341663"/>
                <a:ext cx="36975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3300" extrusionOk="0">
                    <a:moveTo>
                      <a:pt x="205" y="1"/>
                    </a:moveTo>
                    <a:lnTo>
                      <a:pt x="205" y="1"/>
                    </a:lnTo>
                    <a:cubicBezTo>
                      <a:pt x="228" y="1070"/>
                      <a:pt x="0" y="2594"/>
                      <a:pt x="91" y="3299"/>
                    </a:cubicBezTo>
                    <a:cubicBezTo>
                      <a:pt x="842" y="2890"/>
                      <a:pt x="1479" y="2253"/>
                      <a:pt x="1456" y="1593"/>
                    </a:cubicBezTo>
                    <a:cubicBezTo>
                      <a:pt x="1433" y="956"/>
                      <a:pt x="1047" y="388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395;p77">
                <a:extLst>
                  <a:ext uri="{FF2B5EF4-FFF2-40B4-BE49-F238E27FC236}">
                    <a16:creationId xmlns:a16="http://schemas.microsoft.com/office/drawing/2014/main" id="{A05E9C60-9F4C-C849-37FB-5F5A2F0AA139}"/>
                  </a:ext>
                </a:extLst>
              </p:cNvPr>
              <p:cNvSpPr/>
              <p:nvPr/>
            </p:nvSpPr>
            <p:spPr>
              <a:xfrm>
                <a:off x="10311200" y="2204588"/>
                <a:ext cx="178025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2232" extrusionOk="0">
                    <a:moveTo>
                      <a:pt x="6117" y="1"/>
                    </a:moveTo>
                    <a:cubicBezTo>
                      <a:pt x="6103" y="1"/>
                      <a:pt x="6089" y="1"/>
                      <a:pt x="6074" y="2"/>
                    </a:cubicBezTo>
                    <a:lnTo>
                      <a:pt x="933" y="298"/>
                    </a:lnTo>
                    <a:cubicBezTo>
                      <a:pt x="410" y="320"/>
                      <a:pt x="0" y="775"/>
                      <a:pt x="23" y="1298"/>
                    </a:cubicBezTo>
                    <a:cubicBezTo>
                      <a:pt x="45" y="1830"/>
                      <a:pt x="477" y="2232"/>
                      <a:pt x="1004" y="2232"/>
                    </a:cubicBezTo>
                    <a:cubicBezTo>
                      <a:pt x="1018" y="2232"/>
                      <a:pt x="1032" y="2232"/>
                      <a:pt x="1047" y="2231"/>
                    </a:cubicBezTo>
                    <a:lnTo>
                      <a:pt x="6188" y="1935"/>
                    </a:lnTo>
                    <a:cubicBezTo>
                      <a:pt x="6711" y="1913"/>
                      <a:pt x="7120" y="1458"/>
                      <a:pt x="7098" y="912"/>
                    </a:cubicBezTo>
                    <a:cubicBezTo>
                      <a:pt x="7076" y="402"/>
                      <a:pt x="6644" y="1"/>
                      <a:pt x="6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396;p77">
                <a:extLst>
                  <a:ext uri="{FF2B5EF4-FFF2-40B4-BE49-F238E27FC236}">
                    <a16:creationId xmlns:a16="http://schemas.microsoft.com/office/drawing/2014/main" id="{6878F846-7E00-FFC2-C1B0-0EDD45BC20E4}"/>
                  </a:ext>
                </a:extLst>
              </p:cNvPr>
              <p:cNvSpPr/>
              <p:nvPr/>
            </p:nvSpPr>
            <p:spPr>
              <a:xfrm>
                <a:off x="10091125" y="2208238"/>
                <a:ext cx="112625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2419" extrusionOk="0">
                    <a:moveTo>
                      <a:pt x="1059" y="0"/>
                    </a:moveTo>
                    <a:cubicBezTo>
                      <a:pt x="601" y="0"/>
                      <a:pt x="193" y="322"/>
                      <a:pt x="91" y="788"/>
                    </a:cubicBezTo>
                    <a:cubicBezTo>
                      <a:pt x="0" y="1312"/>
                      <a:pt x="341" y="1812"/>
                      <a:pt x="865" y="1926"/>
                    </a:cubicBezTo>
                    <a:lnTo>
                      <a:pt x="3276" y="2404"/>
                    </a:lnTo>
                    <a:cubicBezTo>
                      <a:pt x="3333" y="2413"/>
                      <a:pt x="3390" y="2418"/>
                      <a:pt x="3446" y="2418"/>
                    </a:cubicBezTo>
                    <a:cubicBezTo>
                      <a:pt x="3904" y="2418"/>
                      <a:pt x="4312" y="2099"/>
                      <a:pt x="4413" y="1653"/>
                    </a:cubicBezTo>
                    <a:cubicBezTo>
                      <a:pt x="4504" y="1107"/>
                      <a:pt x="4163" y="606"/>
                      <a:pt x="3640" y="515"/>
                    </a:cubicBezTo>
                    <a:lnTo>
                      <a:pt x="1229" y="15"/>
                    </a:lnTo>
                    <a:cubicBezTo>
                      <a:pt x="1172" y="5"/>
                      <a:pt x="1115" y="0"/>
                      <a:pt x="10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397;p77">
                <a:extLst>
                  <a:ext uri="{FF2B5EF4-FFF2-40B4-BE49-F238E27FC236}">
                    <a16:creationId xmlns:a16="http://schemas.microsoft.com/office/drawing/2014/main" id="{DBEF58BA-C957-CC4B-AED3-2108AAC0A002}"/>
                  </a:ext>
                </a:extLst>
              </p:cNvPr>
              <p:cNvSpPr/>
              <p:nvPr/>
            </p:nvSpPr>
            <p:spPr>
              <a:xfrm>
                <a:off x="10734300" y="2284513"/>
                <a:ext cx="242850" cy="2702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0809" extrusionOk="0">
                    <a:moveTo>
                      <a:pt x="3430" y="0"/>
                    </a:moveTo>
                    <a:cubicBezTo>
                      <a:pt x="2485" y="0"/>
                      <a:pt x="1551" y="232"/>
                      <a:pt x="706" y="695"/>
                    </a:cubicBezTo>
                    <a:lnTo>
                      <a:pt x="1" y="9634"/>
                    </a:lnTo>
                    <a:cubicBezTo>
                      <a:pt x="1010" y="10434"/>
                      <a:pt x="2191" y="10809"/>
                      <a:pt x="3354" y="10809"/>
                    </a:cubicBezTo>
                    <a:cubicBezTo>
                      <a:pt x="5470" y="10809"/>
                      <a:pt x="7529" y="9569"/>
                      <a:pt x="8394" y="7382"/>
                    </a:cubicBezTo>
                    <a:cubicBezTo>
                      <a:pt x="9714" y="4016"/>
                      <a:pt x="7416" y="308"/>
                      <a:pt x="3799" y="12"/>
                    </a:cubicBezTo>
                    <a:cubicBezTo>
                      <a:pt x="3676" y="4"/>
                      <a:pt x="3553" y="0"/>
                      <a:pt x="3430" y="0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398;p77">
                <a:extLst>
                  <a:ext uri="{FF2B5EF4-FFF2-40B4-BE49-F238E27FC236}">
                    <a16:creationId xmlns:a16="http://schemas.microsoft.com/office/drawing/2014/main" id="{19CD5A86-4835-7073-8663-49F5EA36321E}"/>
                  </a:ext>
                </a:extLst>
              </p:cNvPr>
              <p:cNvSpPr/>
              <p:nvPr/>
            </p:nvSpPr>
            <p:spPr>
              <a:xfrm>
                <a:off x="10769000" y="2361713"/>
                <a:ext cx="118300" cy="12045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4818" extrusionOk="0">
                    <a:moveTo>
                      <a:pt x="4675" y="1"/>
                    </a:moveTo>
                    <a:cubicBezTo>
                      <a:pt x="4663" y="1"/>
                      <a:pt x="4652" y="6"/>
                      <a:pt x="4641" y="18"/>
                    </a:cubicBezTo>
                    <a:lnTo>
                      <a:pt x="23" y="4727"/>
                    </a:lnTo>
                    <a:cubicBezTo>
                      <a:pt x="0" y="4749"/>
                      <a:pt x="23" y="4818"/>
                      <a:pt x="68" y="4818"/>
                    </a:cubicBezTo>
                    <a:lnTo>
                      <a:pt x="2798" y="4522"/>
                    </a:lnTo>
                    <a:cubicBezTo>
                      <a:pt x="2821" y="4522"/>
                      <a:pt x="2844" y="4499"/>
                      <a:pt x="2844" y="4476"/>
                    </a:cubicBezTo>
                    <a:cubicBezTo>
                      <a:pt x="2844" y="4443"/>
                      <a:pt x="2831" y="4422"/>
                      <a:pt x="2816" y="4422"/>
                    </a:cubicBezTo>
                    <a:cubicBezTo>
                      <a:pt x="2810" y="4422"/>
                      <a:pt x="2804" y="4425"/>
                      <a:pt x="2798" y="4431"/>
                    </a:cubicBezTo>
                    <a:lnTo>
                      <a:pt x="205" y="4681"/>
                    </a:lnTo>
                    <a:lnTo>
                      <a:pt x="4709" y="86"/>
                    </a:lnTo>
                    <a:cubicBezTo>
                      <a:pt x="4732" y="63"/>
                      <a:pt x="4732" y="18"/>
                      <a:pt x="4709" y="18"/>
                    </a:cubicBezTo>
                    <a:cubicBezTo>
                      <a:pt x="4698" y="6"/>
                      <a:pt x="4686" y="1"/>
                      <a:pt x="4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399;p77">
                <a:extLst>
                  <a:ext uri="{FF2B5EF4-FFF2-40B4-BE49-F238E27FC236}">
                    <a16:creationId xmlns:a16="http://schemas.microsoft.com/office/drawing/2014/main" id="{724B480A-8C5E-27E5-11D4-0080F8D589DF}"/>
                  </a:ext>
                </a:extLst>
              </p:cNvPr>
              <p:cNvSpPr/>
              <p:nvPr/>
            </p:nvSpPr>
            <p:spPr>
              <a:xfrm>
                <a:off x="10051875" y="1780188"/>
                <a:ext cx="843950" cy="692625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27705" extrusionOk="0">
                    <a:moveTo>
                      <a:pt x="17598" y="1"/>
                    </a:moveTo>
                    <a:cubicBezTo>
                      <a:pt x="16824" y="1"/>
                      <a:pt x="16051" y="62"/>
                      <a:pt x="15287" y="190"/>
                    </a:cubicBezTo>
                    <a:cubicBezTo>
                      <a:pt x="13672" y="463"/>
                      <a:pt x="12125" y="1032"/>
                      <a:pt x="10737" y="1896"/>
                    </a:cubicBezTo>
                    <a:cubicBezTo>
                      <a:pt x="9668" y="2556"/>
                      <a:pt x="8372" y="3534"/>
                      <a:pt x="8144" y="4808"/>
                    </a:cubicBezTo>
                    <a:cubicBezTo>
                      <a:pt x="7206" y="4295"/>
                      <a:pt x="6140" y="4021"/>
                      <a:pt x="5088" y="4021"/>
                    </a:cubicBezTo>
                    <a:cubicBezTo>
                      <a:pt x="3716" y="4021"/>
                      <a:pt x="2370" y="4486"/>
                      <a:pt x="1366" y="5490"/>
                    </a:cubicBezTo>
                    <a:cubicBezTo>
                      <a:pt x="456" y="6355"/>
                      <a:pt x="1" y="7606"/>
                      <a:pt x="137" y="8880"/>
                    </a:cubicBezTo>
                    <a:cubicBezTo>
                      <a:pt x="342" y="10199"/>
                      <a:pt x="911" y="11450"/>
                      <a:pt x="1775" y="12497"/>
                    </a:cubicBezTo>
                    <a:cubicBezTo>
                      <a:pt x="3481" y="14612"/>
                      <a:pt x="5938" y="16000"/>
                      <a:pt x="8645" y="16364"/>
                    </a:cubicBezTo>
                    <a:cubicBezTo>
                      <a:pt x="9595" y="16507"/>
                      <a:pt x="10553" y="16578"/>
                      <a:pt x="11512" y="16578"/>
                    </a:cubicBezTo>
                    <a:cubicBezTo>
                      <a:pt x="13285" y="16578"/>
                      <a:pt x="15061" y="16336"/>
                      <a:pt x="16788" y="15863"/>
                    </a:cubicBezTo>
                    <a:cubicBezTo>
                      <a:pt x="18176" y="15499"/>
                      <a:pt x="19518" y="14931"/>
                      <a:pt x="20769" y="14203"/>
                    </a:cubicBezTo>
                    <a:cubicBezTo>
                      <a:pt x="21633" y="13702"/>
                      <a:pt x="22430" y="13088"/>
                      <a:pt x="23135" y="12383"/>
                    </a:cubicBezTo>
                    <a:lnTo>
                      <a:pt x="23135" y="12383"/>
                    </a:lnTo>
                    <a:cubicBezTo>
                      <a:pt x="23021" y="13952"/>
                      <a:pt x="23817" y="15545"/>
                      <a:pt x="24613" y="16864"/>
                    </a:cubicBezTo>
                    <a:cubicBezTo>
                      <a:pt x="25683" y="18593"/>
                      <a:pt x="26979" y="20185"/>
                      <a:pt x="27548" y="22187"/>
                    </a:cubicBezTo>
                    <a:cubicBezTo>
                      <a:pt x="27866" y="23324"/>
                      <a:pt x="28071" y="24507"/>
                      <a:pt x="28117" y="25713"/>
                    </a:cubicBezTo>
                    <a:lnTo>
                      <a:pt x="28117" y="25736"/>
                    </a:lnTo>
                    <a:cubicBezTo>
                      <a:pt x="28094" y="26282"/>
                      <a:pt x="28003" y="26850"/>
                      <a:pt x="27912" y="27396"/>
                    </a:cubicBezTo>
                    <a:cubicBezTo>
                      <a:pt x="27871" y="27587"/>
                      <a:pt x="28042" y="27704"/>
                      <a:pt x="28210" y="27704"/>
                    </a:cubicBezTo>
                    <a:cubicBezTo>
                      <a:pt x="28323" y="27704"/>
                      <a:pt x="28435" y="27651"/>
                      <a:pt x="28480" y="27533"/>
                    </a:cubicBezTo>
                    <a:cubicBezTo>
                      <a:pt x="28958" y="26168"/>
                      <a:pt x="29550" y="24826"/>
                      <a:pt x="30232" y="23552"/>
                    </a:cubicBezTo>
                    <a:cubicBezTo>
                      <a:pt x="30869" y="22346"/>
                      <a:pt x="31642" y="21209"/>
                      <a:pt x="32302" y="20026"/>
                    </a:cubicBezTo>
                    <a:cubicBezTo>
                      <a:pt x="32939" y="18911"/>
                      <a:pt x="33485" y="17728"/>
                      <a:pt x="33621" y="16432"/>
                    </a:cubicBezTo>
                    <a:cubicBezTo>
                      <a:pt x="33758" y="15022"/>
                      <a:pt x="33371" y="13634"/>
                      <a:pt x="32825" y="12360"/>
                    </a:cubicBezTo>
                    <a:cubicBezTo>
                      <a:pt x="32348" y="11109"/>
                      <a:pt x="31551" y="9994"/>
                      <a:pt x="30550" y="9107"/>
                    </a:cubicBezTo>
                    <a:cubicBezTo>
                      <a:pt x="30323" y="8902"/>
                      <a:pt x="30096" y="8720"/>
                      <a:pt x="29845" y="8561"/>
                    </a:cubicBezTo>
                    <a:cubicBezTo>
                      <a:pt x="29800" y="8288"/>
                      <a:pt x="29800" y="8015"/>
                      <a:pt x="29754" y="7765"/>
                    </a:cubicBezTo>
                    <a:cubicBezTo>
                      <a:pt x="29527" y="6332"/>
                      <a:pt x="28890" y="5013"/>
                      <a:pt x="27912" y="3943"/>
                    </a:cubicBezTo>
                    <a:cubicBezTo>
                      <a:pt x="26956" y="2943"/>
                      <a:pt x="25796" y="2124"/>
                      <a:pt x="24500" y="1578"/>
                    </a:cubicBezTo>
                    <a:cubicBezTo>
                      <a:pt x="22370" y="582"/>
                      <a:pt x="19982" y="1"/>
                      <a:pt x="17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400;p77">
                <a:extLst>
                  <a:ext uri="{FF2B5EF4-FFF2-40B4-BE49-F238E27FC236}">
                    <a16:creationId xmlns:a16="http://schemas.microsoft.com/office/drawing/2014/main" id="{56C8B1F1-E0AE-9C46-5B49-F205684F99B6}"/>
                  </a:ext>
                </a:extLst>
              </p:cNvPr>
              <p:cNvSpPr/>
              <p:nvPr/>
            </p:nvSpPr>
            <p:spPr>
              <a:xfrm>
                <a:off x="10153675" y="2877938"/>
                <a:ext cx="565875" cy="1050975"/>
              </a:xfrm>
              <a:custGeom>
                <a:avLst/>
                <a:gdLst/>
                <a:ahLst/>
                <a:cxnLst/>
                <a:rect l="l" t="t" r="r" b="b"/>
                <a:pathLst>
                  <a:path w="22635" h="42039" extrusionOk="0">
                    <a:moveTo>
                      <a:pt x="2639" y="1"/>
                    </a:moveTo>
                    <a:lnTo>
                      <a:pt x="0" y="42038"/>
                    </a:lnTo>
                    <a:lnTo>
                      <a:pt x="22634" y="4732"/>
                    </a:lnTo>
                    <a:lnTo>
                      <a:pt x="22634" y="4732"/>
                    </a:lnTo>
                    <a:cubicBezTo>
                      <a:pt x="22634" y="4733"/>
                      <a:pt x="19084" y="7197"/>
                      <a:pt x="14466" y="7197"/>
                    </a:cubicBezTo>
                    <a:cubicBezTo>
                      <a:pt x="10784" y="7197"/>
                      <a:pt x="6423" y="5631"/>
                      <a:pt x="2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401;p77">
                <a:extLst>
                  <a:ext uri="{FF2B5EF4-FFF2-40B4-BE49-F238E27FC236}">
                    <a16:creationId xmlns:a16="http://schemas.microsoft.com/office/drawing/2014/main" id="{F36F0488-1551-FA1D-A23A-E6C915836852}"/>
                  </a:ext>
                </a:extLst>
              </p:cNvPr>
              <p:cNvSpPr/>
              <p:nvPr/>
            </p:nvSpPr>
            <p:spPr>
              <a:xfrm>
                <a:off x="8647291" y="2554739"/>
                <a:ext cx="1657109" cy="2678724"/>
              </a:xfrm>
              <a:custGeom>
                <a:avLst/>
                <a:gdLst/>
                <a:ahLst/>
                <a:cxnLst/>
                <a:rect l="l" t="t" r="r" b="b"/>
                <a:pathLst>
                  <a:path w="64217" h="106004" extrusionOk="0">
                    <a:moveTo>
                      <a:pt x="3390" y="1"/>
                    </a:moveTo>
                    <a:lnTo>
                      <a:pt x="0" y="10783"/>
                    </a:lnTo>
                    <a:cubicBezTo>
                      <a:pt x="0" y="10783"/>
                      <a:pt x="10351" y="57256"/>
                      <a:pt x="14923" y="57961"/>
                    </a:cubicBezTo>
                    <a:cubicBezTo>
                      <a:pt x="15012" y="57976"/>
                      <a:pt x="15110" y="57983"/>
                      <a:pt x="15216" y="57983"/>
                    </a:cubicBezTo>
                    <a:cubicBezTo>
                      <a:pt x="20510" y="57983"/>
                      <a:pt x="46154" y="40515"/>
                      <a:pt x="46155" y="40514"/>
                    </a:cubicBezTo>
                    <a:lnTo>
                      <a:pt x="46155" y="40514"/>
                    </a:lnTo>
                    <a:lnTo>
                      <a:pt x="25136" y="106004"/>
                    </a:lnTo>
                    <a:lnTo>
                      <a:pt x="49840" y="106004"/>
                    </a:lnTo>
                    <a:lnTo>
                      <a:pt x="61077" y="46428"/>
                    </a:lnTo>
                    <a:lnTo>
                      <a:pt x="64217" y="11738"/>
                    </a:lnTo>
                    <a:cubicBezTo>
                      <a:pt x="64217" y="11738"/>
                      <a:pt x="61490" y="10852"/>
                      <a:pt x="57858" y="10852"/>
                    </a:cubicBezTo>
                    <a:cubicBezTo>
                      <a:pt x="54531" y="10852"/>
                      <a:pt x="50444" y="11596"/>
                      <a:pt x="46997" y="14445"/>
                    </a:cubicBezTo>
                    <a:cubicBezTo>
                      <a:pt x="45586" y="15583"/>
                      <a:pt x="44040" y="16584"/>
                      <a:pt x="42402" y="17402"/>
                    </a:cubicBezTo>
                    <a:lnTo>
                      <a:pt x="18289" y="29686"/>
                    </a:lnTo>
                    <a:lnTo>
                      <a:pt x="3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2" name="Google Shape;3402;p77">
                <a:extLst>
                  <a:ext uri="{FF2B5EF4-FFF2-40B4-BE49-F238E27FC236}">
                    <a16:creationId xmlns:a16="http://schemas.microsoft.com/office/drawing/2014/main" id="{8DEDEF9E-5464-FA86-08D4-02DF7CF10F8F}"/>
                  </a:ext>
                </a:extLst>
              </p:cNvPr>
              <p:cNvSpPr/>
              <p:nvPr/>
            </p:nvSpPr>
            <p:spPr>
              <a:xfrm>
                <a:off x="9944975" y="2940663"/>
                <a:ext cx="1942650" cy="2292800"/>
              </a:xfrm>
              <a:custGeom>
                <a:avLst/>
                <a:gdLst/>
                <a:ahLst/>
                <a:cxnLst/>
                <a:rect l="l" t="t" r="r" b="b"/>
                <a:pathLst>
                  <a:path w="77706" h="91712" extrusionOk="0">
                    <a:moveTo>
                      <a:pt x="36439" y="1"/>
                    </a:moveTo>
                    <a:cubicBezTo>
                      <a:pt x="33427" y="1"/>
                      <a:pt x="31005" y="131"/>
                      <a:pt x="31005" y="131"/>
                    </a:cubicBezTo>
                    <a:lnTo>
                      <a:pt x="11237" y="32136"/>
                    </a:lnTo>
                    <a:lnTo>
                      <a:pt x="0" y="91712"/>
                    </a:lnTo>
                    <a:lnTo>
                      <a:pt x="46746" y="91712"/>
                    </a:lnTo>
                    <a:lnTo>
                      <a:pt x="46177" y="74219"/>
                    </a:lnTo>
                    <a:cubicBezTo>
                      <a:pt x="46177" y="74219"/>
                      <a:pt x="77705" y="70557"/>
                      <a:pt x="75749" y="53815"/>
                    </a:cubicBezTo>
                    <a:cubicBezTo>
                      <a:pt x="73770" y="37073"/>
                      <a:pt x="50613" y="2587"/>
                      <a:pt x="46746" y="1040"/>
                    </a:cubicBezTo>
                    <a:cubicBezTo>
                      <a:pt x="44625" y="192"/>
                      <a:pt x="40097" y="1"/>
                      <a:pt x="364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403;p77">
                <a:extLst>
                  <a:ext uri="{FF2B5EF4-FFF2-40B4-BE49-F238E27FC236}">
                    <a16:creationId xmlns:a16="http://schemas.microsoft.com/office/drawing/2014/main" id="{6862BB68-F3D9-984E-BE89-F6D4BC7ACCB9}"/>
                  </a:ext>
                </a:extLst>
              </p:cNvPr>
              <p:cNvSpPr/>
              <p:nvPr/>
            </p:nvSpPr>
            <p:spPr>
              <a:xfrm>
                <a:off x="9977375" y="3718263"/>
                <a:ext cx="259975" cy="1485650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9426" extrusionOk="0">
                    <a:moveTo>
                      <a:pt x="10154" y="0"/>
                    </a:moveTo>
                    <a:cubicBezTo>
                      <a:pt x="10058" y="0"/>
                      <a:pt x="9962" y="60"/>
                      <a:pt x="9941" y="191"/>
                    </a:cubicBezTo>
                    <a:cubicBezTo>
                      <a:pt x="8713" y="7629"/>
                      <a:pt x="7371" y="15227"/>
                      <a:pt x="6074" y="22551"/>
                    </a:cubicBezTo>
                    <a:cubicBezTo>
                      <a:pt x="3936" y="34517"/>
                      <a:pt x="1752" y="46891"/>
                      <a:pt x="1" y="59175"/>
                    </a:cubicBezTo>
                    <a:cubicBezTo>
                      <a:pt x="1" y="59311"/>
                      <a:pt x="69" y="59425"/>
                      <a:pt x="183" y="59425"/>
                    </a:cubicBezTo>
                    <a:lnTo>
                      <a:pt x="228" y="59425"/>
                    </a:lnTo>
                    <a:cubicBezTo>
                      <a:pt x="342" y="59425"/>
                      <a:pt x="410" y="59357"/>
                      <a:pt x="433" y="59243"/>
                    </a:cubicBezTo>
                    <a:cubicBezTo>
                      <a:pt x="2184" y="46960"/>
                      <a:pt x="4368" y="34585"/>
                      <a:pt x="6484" y="22620"/>
                    </a:cubicBezTo>
                    <a:cubicBezTo>
                      <a:pt x="7803" y="15295"/>
                      <a:pt x="9145" y="7720"/>
                      <a:pt x="10374" y="259"/>
                    </a:cubicBezTo>
                    <a:cubicBezTo>
                      <a:pt x="10399" y="94"/>
                      <a:pt x="10276" y="0"/>
                      <a:pt x="10154" y="0"/>
                    </a:cubicBezTo>
                    <a:close/>
                  </a:path>
                </a:pathLst>
              </a:custGeom>
              <a:solidFill>
                <a:srgbClr val="3029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404;p77">
                <a:extLst>
                  <a:ext uri="{FF2B5EF4-FFF2-40B4-BE49-F238E27FC236}">
                    <a16:creationId xmlns:a16="http://schemas.microsoft.com/office/drawing/2014/main" id="{41F1D8AE-5D7E-F34B-6936-45F1B2EC579F}"/>
                  </a:ext>
                </a:extLst>
              </p:cNvPr>
              <p:cNvSpPr/>
              <p:nvPr/>
            </p:nvSpPr>
            <p:spPr>
              <a:xfrm>
                <a:off x="9336475" y="3988588"/>
                <a:ext cx="760350" cy="959400"/>
              </a:xfrm>
              <a:custGeom>
                <a:avLst/>
                <a:gdLst/>
                <a:ahLst/>
                <a:cxnLst/>
                <a:rect l="l" t="t" r="r" b="b"/>
                <a:pathLst>
                  <a:path w="30414" h="38376" extrusionOk="0">
                    <a:moveTo>
                      <a:pt x="24272" y="1"/>
                    </a:moveTo>
                    <a:lnTo>
                      <a:pt x="0" y="342"/>
                    </a:lnTo>
                    <a:lnTo>
                      <a:pt x="5187" y="37807"/>
                    </a:lnTo>
                    <a:lnTo>
                      <a:pt x="30414" y="38376"/>
                    </a:lnTo>
                    <a:lnTo>
                      <a:pt x="30414" y="38376"/>
                    </a:lnTo>
                    <a:lnTo>
                      <a:pt x="242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405;p77">
                <a:extLst>
                  <a:ext uri="{FF2B5EF4-FFF2-40B4-BE49-F238E27FC236}">
                    <a16:creationId xmlns:a16="http://schemas.microsoft.com/office/drawing/2014/main" id="{9BC0FFFC-7247-D339-FFBD-1A94DEB01AF8}"/>
                  </a:ext>
                </a:extLst>
              </p:cNvPr>
              <p:cNvSpPr/>
              <p:nvPr/>
            </p:nvSpPr>
            <p:spPr>
              <a:xfrm>
                <a:off x="9366600" y="4028413"/>
                <a:ext cx="700650" cy="879775"/>
              </a:xfrm>
              <a:custGeom>
                <a:avLst/>
                <a:gdLst/>
                <a:ahLst/>
                <a:cxnLst/>
                <a:rect l="l" t="t" r="r" b="b"/>
                <a:pathLst>
                  <a:path w="28026" h="35191" extrusionOk="0">
                    <a:moveTo>
                      <a:pt x="22021" y="432"/>
                    </a:moveTo>
                    <a:lnTo>
                      <a:pt x="27525" y="34758"/>
                    </a:lnTo>
                    <a:lnTo>
                      <a:pt x="5119" y="34235"/>
                    </a:lnTo>
                    <a:lnTo>
                      <a:pt x="479" y="728"/>
                    </a:lnTo>
                    <a:lnTo>
                      <a:pt x="22021" y="432"/>
                    </a:lnTo>
                    <a:close/>
                    <a:moveTo>
                      <a:pt x="22202" y="0"/>
                    </a:moveTo>
                    <a:lnTo>
                      <a:pt x="228" y="296"/>
                    </a:lnTo>
                    <a:cubicBezTo>
                      <a:pt x="92" y="296"/>
                      <a:pt x="1" y="410"/>
                      <a:pt x="24" y="546"/>
                    </a:cubicBezTo>
                    <a:lnTo>
                      <a:pt x="4710" y="34485"/>
                    </a:lnTo>
                    <a:cubicBezTo>
                      <a:pt x="4732" y="34599"/>
                      <a:pt x="4823" y="34667"/>
                      <a:pt x="4914" y="34667"/>
                    </a:cubicBezTo>
                    <a:lnTo>
                      <a:pt x="27776" y="35190"/>
                    </a:lnTo>
                    <a:cubicBezTo>
                      <a:pt x="27912" y="35190"/>
                      <a:pt x="28026" y="35077"/>
                      <a:pt x="28003" y="34940"/>
                    </a:cubicBezTo>
                    <a:lnTo>
                      <a:pt x="22430" y="182"/>
                    </a:lnTo>
                    <a:cubicBezTo>
                      <a:pt x="22407" y="68"/>
                      <a:pt x="22316" y="0"/>
                      <a:pt x="22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406;p77">
                <a:extLst>
                  <a:ext uri="{FF2B5EF4-FFF2-40B4-BE49-F238E27FC236}">
                    <a16:creationId xmlns:a16="http://schemas.microsoft.com/office/drawing/2014/main" id="{382E0E1E-C9E4-7217-7F30-54C41E6D4055}"/>
                  </a:ext>
                </a:extLst>
              </p:cNvPr>
              <p:cNvSpPr/>
              <p:nvPr/>
            </p:nvSpPr>
            <p:spPr>
              <a:xfrm>
                <a:off x="9700425" y="4535013"/>
                <a:ext cx="561900" cy="39610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15844" extrusionOk="0">
                    <a:moveTo>
                      <a:pt x="13606" y="1"/>
                    </a:moveTo>
                    <a:cubicBezTo>
                      <a:pt x="13418" y="1"/>
                      <a:pt x="13232" y="153"/>
                      <a:pt x="13262" y="368"/>
                    </a:cubicBezTo>
                    <a:lnTo>
                      <a:pt x="14013" y="7192"/>
                    </a:lnTo>
                    <a:lnTo>
                      <a:pt x="2503" y="7784"/>
                    </a:lnTo>
                    <a:cubicBezTo>
                      <a:pt x="2503" y="7784"/>
                      <a:pt x="1" y="14017"/>
                      <a:pt x="1206" y="15450"/>
                    </a:cubicBezTo>
                    <a:cubicBezTo>
                      <a:pt x="1443" y="15731"/>
                      <a:pt x="2220" y="15844"/>
                      <a:pt x="3317" y="15844"/>
                    </a:cubicBezTo>
                    <a:cubicBezTo>
                      <a:pt x="7807" y="15844"/>
                      <a:pt x="17653" y="13948"/>
                      <a:pt x="17653" y="13948"/>
                    </a:cubicBezTo>
                    <a:lnTo>
                      <a:pt x="22475" y="13448"/>
                    </a:lnTo>
                    <a:lnTo>
                      <a:pt x="20314" y="5691"/>
                    </a:lnTo>
                    <a:lnTo>
                      <a:pt x="16538" y="6737"/>
                    </a:lnTo>
                    <a:cubicBezTo>
                      <a:pt x="15947" y="4235"/>
                      <a:pt x="15105" y="1665"/>
                      <a:pt x="13854" y="118"/>
                    </a:cubicBezTo>
                    <a:cubicBezTo>
                      <a:pt x="13787" y="36"/>
                      <a:pt x="13696" y="1"/>
                      <a:pt x="13606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407;p77">
                <a:extLst>
                  <a:ext uri="{FF2B5EF4-FFF2-40B4-BE49-F238E27FC236}">
                    <a16:creationId xmlns:a16="http://schemas.microsoft.com/office/drawing/2014/main" id="{FD3B610F-474E-4209-24AB-77866FB6E71F}"/>
                  </a:ext>
                </a:extLst>
              </p:cNvPr>
              <p:cNvSpPr/>
              <p:nvPr/>
            </p:nvSpPr>
            <p:spPr>
              <a:xfrm>
                <a:off x="9749350" y="4756313"/>
                <a:ext cx="23260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6" extrusionOk="0">
                    <a:moveTo>
                      <a:pt x="227" y="1"/>
                    </a:moveTo>
                    <a:cubicBezTo>
                      <a:pt x="114" y="1"/>
                      <a:pt x="23" y="92"/>
                      <a:pt x="0" y="206"/>
                    </a:cubicBezTo>
                    <a:cubicBezTo>
                      <a:pt x="0" y="319"/>
                      <a:pt x="91" y="433"/>
                      <a:pt x="205" y="433"/>
                    </a:cubicBezTo>
                    <a:lnTo>
                      <a:pt x="8985" y="865"/>
                    </a:lnTo>
                    <a:lnTo>
                      <a:pt x="9008" y="865"/>
                    </a:lnTo>
                    <a:cubicBezTo>
                      <a:pt x="9304" y="865"/>
                      <a:pt x="9304" y="433"/>
                      <a:pt x="9008" y="433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408;p77">
                <a:extLst>
                  <a:ext uri="{FF2B5EF4-FFF2-40B4-BE49-F238E27FC236}">
                    <a16:creationId xmlns:a16="http://schemas.microsoft.com/office/drawing/2014/main" id="{1A2655AB-B7B8-34B3-7C3E-DA0F67119BE2}"/>
                  </a:ext>
                </a:extLst>
              </p:cNvPr>
              <p:cNvSpPr/>
              <p:nvPr/>
            </p:nvSpPr>
            <p:spPr>
              <a:xfrm>
                <a:off x="9730575" y="4812063"/>
                <a:ext cx="24115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638" extrusionOk="0">
                    <a:moveTo>
                      <a:pt x="296" y="0"/>
                    </a:moveTo>
                    <a:cubicBezTo>
                      <a:pt x="0" y="0"/>
                      <a:pt x="0" y="432"/>
                      <a:pt x="296" y="432"/>
                    </a:cubicBezTo>
                    <a:lnTo>
                      <a:pt x="9350" y="637"/>
                    </a:lnTo>
                    <a:cubicBezTo>
                      <a:pt x="9645" y="637"/>
                      <a:pt x="9645" y="182"/>
                      <a:pt x="9350" y="182"/>
                    </a:cubicBez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409;p77">
                <a:extLst>
                  <a:ext uri="{FF2B5EF4-FFF2-40B4-BE49-F238E27FC236}">
                    <a16:creationId xmlns:a16="http://schemas.microsoft.com/office/drawing/2014/main" id="{CA765684-E8E4-25D6-D990-81EBF9B9E54F}"/>
                  </a:ext>
                </a:extLst>
              </p:cNvPr>
              <p:cNvSpPr/>
              <p:nvPr/>
            </p:nvSpPr>
            <p:spPr>
              <a:xfrm>
                <a:off x="9718250" y="4852688"/>
                <a:ext cx="24977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220" extrusionOk="0">
                    <a:moveTo>
                      <a:pt x="9491" y="1"/>
                    </a:moveTo>
                    <a:cubicBezTo>
                      <a:pt x="8786" y="1"/>
                      <a:pt x="6713" y="167"/>
                      <a:pt x="289" y="786"/>
                    </a:cubicBezTo>
                    <a:cubicBezTo>
                      <a:pt x="0" y="786"/>
                      <a:pt x="15" y="1219"/>
                      <a:pt x="290" y="1219"/>
                    </a:cubicBezTo>
                    <a:cubicBezTo>
                      <a:pt x="297" y="1219"/>
                      <a:pt x="304" y="1219"/>
                      <a:pt x="311" y="1219"/>
                    </a:cubicBezTo>
                    <a:lnTo>
                      <a:pt x="334" y="1219"/>
                    </a:lnTo>
                    <a:cubicBezTo>
                      <a:pt x="3665" y="892"/>
                      <a:pt x="8664" y="419"/>
                      <a:pt x="9545" y="419"/>
                    </a:cubicBezTo>
                    <a:cubicBezTo>
                      <a:pt x="9584" y="419"/>
                      <a:pt x="9615" y="420"/>
                      <a:pt x="9638" y="422"/>
                    </a:cubicBezTo>
                    <a:cubicBezTo>
                      <a:pt x="9657" y="427"/>
                      <a:pt x="9677" y="429"/>
                      <a:pt x="9695" y="429"/>
                    </a:cubicBezTo>
                    <a:cubicBezTo>
                      <a:pt x="9871" y="429"/>
                      <a:pt x="9991" y="246"/>
                      <a:pt x="9888" y="81"/>
                    </a:cubicBezTo>
                    <a:cubicBezTo>
                      <a:pt x="9852" y="38"/>
                      <a:pt x="9822" y="1"/>
                      <a:pt x="9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410;p77">
                <a:extLst>
                  <a:ext uri="{FF2B5EF4-FFF2-40B4-BE49-F238E27FC236}">
                    <a16:creationId xmlns:a16="http://schemas.microsoft.com/office/drawing/2014/main" id="{6B7380D6-C98A-470D-3EA9-9DB1F9691795}"/>
                  </a:ext>
                </a:extLst>
              </p:cNvPr>
              <p:cNvSpPr/>
              <p:nvPr/>
            </p:nvSpPr>
            <p:spPr>
              <a:xfrm>
                <a:off x="10201450" y="3014138"/>
                <a:ext cx="997500" cy="1862775"/>
              </a:xfrm>
              <a:custGeom>
                <a:avLst/>
                <a:gdLst/>
                <a:ahLst/>
                <a:cxnLst/>
                <a:rect l="l" t="t" r="r" b="b"/>
                <a:pathLst>
                  <a:path w="39900" h="74511" extrusionOk="0">
                    <a:moveTo>
                      <a:pt x="33204" y="0"/>
                    </a:moveTo>
                    <a:cubicBezTo>
                      <a:pt x="33184" y="0"/>
                      <a:pt x="33164" y="4"/>
                      <a:pt x="33143" y="12"/>
                    </a:cubicBezTo>
                    <a:cubicBezTo>
                      <a:pt x="33052" y="35"/>
                      <a:pt x="23385" y="2378"/>
                      <a:pt x="24522" y="15640"/>
                    </a:cubicBezTo>
                    <a:cubicBezTo>
                      <a:pt x="24522" y="15663"/>
                      <a:pt x="24545" y="15685"/>
                      <a:pt x="24545" y="15708"/>
                    </a:cubicBezTo>
                    <a:lnTo>
                      <a:pt x="39376" y="46758"/>
                    </a:lnTo>
                    <a:lnTo>
                      <a:pt x="137" y="66253"/>
                    </a:lnTo>
                    <a:cubicBezTo>
                      <a:pt x="46" y="66298"/>
                      <a:pt x="0" y="66389"/>
                      <a:pt x="23" y="66503"/>
                    </a:cubicBezTo>
                    <a:lnTo>
                      <a:pt x="2207" y="74351"/>
                    </a:lnTo>
                    <a:cubicBezTo>
                      <a:pt x="2252" y="74442"/>
                      <a:pt x="2320" y="74510"/>
                      <a:pt x="2434" y="74510"/>
                    </a:cubicBezTo>
                    <a:lnTo>
                      <a:pt x="2457" y="74510"/>
                    </a:lnTo>
                    <a:lnTo>
                      <a:pt x="35964" y="71485"/>
                    </a:lnTo>
                    <a:cubicBezTo>
                      <a:pt x="36078" y="71485"/>
                      <a:pt x="36169" y="71371"/>
                      <a:pt x="36146" y="71257"/>
                    </a:cubicBezTo>
                    <a:cubicBezTo>
                      <a:pt x="36146" y="71121"/>
                      <a:pt x="36032" y="71053"/>
                      <a:pt x="35918" y="71053"/>
                    </a:cubicBezTo>
                    <a:lnTo>
                      <a:pt x="2593" y="74055"/>
                    </a:lnTo>
                    <a:lnTo>
                      <a:pt x="478" y="66549"/>
                    </a:lnTo>
                    <a:lnTo>
                      <a:pt x="39763" y="47054"/>
                    </a:lnTo>
                    <a:cubicBezTo>
                      <a:pt x="39854" y="46986"/>
                      <a:pt x="39899" y="46872"/>
                      <a:pt x="39854" y="46758"/>
                    </a:cubicBezTo>
                    <a:lnTo>
                      <a:pt x="24954" y="15549"/>
                    </a:lnTo>
                    <a:cubicBezTo>
                      <a:pt x="23885" y="2719"/>
                      <a:pt x="33143" y="444"/>
                      <a:pt x="33234" y="422"/>
                    </a:cubicBezTo>
                    <a:cubicBezTo>
                      <a:pt x="33348" y="399"/>
                      <a:pt x="33416" y="285"/>
                      <a:pt x="33393" y="171"/>
                    </a:cubicBezTo>
                    <a:cubicBezTo>
                      <a:pt x="33375" y="78"/>
                      <a:pt x="33295" y="0"/>
                      <a:pt x="33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411;p77">
                <a:extLst>
                  <a:ext uri="{FF2B5EF4-FFF2-40B4-BE49-F238E27FC236}">
                    <a16:creationId xmlns:a16="http://schemas.microsoft.com/office/drawing/2014/main" id="{3D98397E-0175-CF78-11F2-E9AF2D76019B}"/>
                  </a:ext>
                </a:extLst>
              </p:cNvPr>
              <p:cNvSpPr/>
              <p:nvPr/>
            </p:nvSpPr>
            <p:spPr>
              <a:xfrm>
                <a:off x="10164475" y="2938363"/>
                <a:ext cx="683025" cy="1149200"/>
              </a:xfrm>
              <a:custGeom>
                <a:avLst/>
                <a:gdLst/>
                <a:ahLst/>
                <a:cxnLst/>
                <a:rect l="l" t="t" r="r" b="b"/>
                <a:pathLst>
                  <a:path w="27321" h="45968" extrusionOk="0">
                    <a:moveTo>
                      <a:pt x="22218" y="1"/>
                    </a:moveTo>
                    <a:cubicBezTo>
                      <a:pt x="22058" y="1"/>
                      <a:pt x="21909" y="192"/>
                      <a:pt x="22043" y="359"/>
                    </a:cubicBezTo>
                    <a:lnTo>
                      <a:pt x="26729" y="5841"/>
                    </a:lnTo>
                    <a:lnTo>
                      <a:pt x="18244" y="10095"/>
                    </a:lnTo>
                    <a:cubicBezTo>
                      <a:pt x="18130" y="10140"/>
                      <a:pt x="18085" y="10322"/>
                      <a:pt x="18176" y="10413"/>
                    </a:cubicBezTo>
                    <a:lnTo>
                      <a:pt x="23544" y="17033"/>
                    </a:lnTo>
                    <a:lnTo>
                      <a:pt x="114" y="45627"/>
                    </a:lnTo>
                    <a:cubicBezTo>
                      <a:pt x="1" y="45763"/>
                      <a:pt x="114" y="45968"/>
                      <a:pt x="296" y="45968"/>
                    </a:cubicBezTo>
                    <a:cubicBezTo>
                      <a:pt x="365" y="45968"/>
                      <a:pt x="410" y="45945"/>
                      <a:pt x="456" y="45900"/>
                    </a:cubicBezTo>
                    <a:lnTo>
                      <a:pt x="23999" y="17192"/>
                    </a:lnTo>
                    <a:cubicBezTo>
                      <a:pt x="24067" y="17101"/>
                      <a:pt x="24067" y="16987"/>
                      <a:pt x="23999" y="16896"/>
                    </a:cubicBezTo>
                    <a:lnTo>
                      <a:pt x="18676" y="10368"/>
                    </a:lnTo>
                    <a:lnTo>
                      <a:pt x="27161" y="6091"/>
                    </a:lnTo>
                    <a:cubicBezTo>
                      <a:pt x="27298" y="6046"/>
                      <a:pt x="27320" y="5864"/>
                      <a:pt x="27229" y="5773"/>
                    </a:cubicBezTo>
                    <a:lnTo>
                      <a:pt x="22384" y="86"/>
                    </a:lnTo>
                    <a:cubicBezTo>
                      <a:pt x="22336" y="26"/>
                      <a:pt x="22276" y="1"/>
                      <a:pt x="22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412;p77">
                <a:extLst>
                  <a:ext uri="{FF2B5EF4-FFF2-40B4-BE49-F238E27FC236}">
                    <a16:creationId xmlns:a16="http://schemas.microsoft.com/office/drawing/2014/main" id="{9A1181E4-445F-6FE3-365F-E556259936BA}"/>
                  </a:ext>
                </a:extLst>
              </p:cNvPr>
              <p:cNvSpPr/>
              <p:nvPr/>
            </p:nvSpPr>
            <p:spPr>
              <a:xfrm>
                <a:off x="9953500" y="2871938"/>
                <a:ext cx="353175" cy="1218475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48739" extrusionOk="0">
                    <a:moveTo>
                      <a:pt x="13876" y="1"/>
                    </a:moveTo>
                    <a:cubicBezTo>
                      <a:pt x="13815" y="1"/>
                      <a:pt x="13755" y="31"/>
                      <a:pt x="13717" y="82"/>
                    </a:cubicBezTo>
                    <a:cubicBezTo>
                      <a:pt x="13353" y="468"/>
                      <a:pt x="5414" y="5245"/>
                      <a:pt x="182" y="8362"/>
                    </a:cubicBezTo>
                    <a:cubicBezTo>
                      <a:pt x="0" y="8475"/>
                      <a:pt x="69" y="8771"/>
                      <a:pt x="296" y="8771"/>
                    </a:cubicBezTo>
                    <a:lnTo>
                      <a:pt x="6688" y="8930"/>
                    </a:lnTo>
                    <a:lnTo>
                      <a:pt x="683" y="13844"/>
                    </a:lnTo>
                    <a:cubicBezTo>
                      <a:pt x="615" y="13889"/>
                      <a:pt x="592" y="13980"/>
                      <a:pt x="592" y="14049"/>
                    </a:cubicBezTo>
                    <a:lnTo>
                      <a:pt x="8485" y="48579"/>
                    </a:lnTo>
                    <a:cubicBezTo>
                      <a:pt x="8508" y="48670"/>
                      <a:pt x="8599" y="48739"/>
                      <a:pt x="8690" y="48739"/>
                    </a:cubicBezTo>
                    <a:lnTo>
                      <a:pt x="8735" y="48739"/>
                    </a:lnTo>
                    <a:cubicBezTo>
                      <a:pt x="8849" y="48716"/>
                      <a:pt x="8940" y="48602"/>
                      <a:pt x="8895" y="48488"/>
                    </a:cubicBezTo>
                    <a:lnTo>
                      <a:pt x="1047" y="14094"/>
                    </a:lnTo>
                    <a:lnTo>
                      <a:pt x="7416" y="8885"/>
                    </a:lnTo>
                    <a:cubicBezTo>
                      <a:pt x="7575" y="8771"/>
                      <a:pt x="7484" y="8498"/>
                      <a:pt x="7280" y="8498"/>
                    </a:cubicBezTo>
                    <a:lnTo>
                      <a:pt x="1047" y="8362"/>
                    </a:lnTo>
                    <a:cubicBezTo>
                      <a:pt x="4231" y="6451"/>
                      <a:pt x="13717" y="764"/>
                      <a:pt x="14036" y="355"/>
                    </a:cubicBezTo>
                    <a:cubicBezTo>
                      <a:pt x="14127" y="264"/>
                      <a:pt x="14104" y="127"/>
                      <a:pt x="14013" y="59"/>
                    </a:cubicBezTo>
                    <a:cubicBezTo>
                      <a:pt x="13973" y="19"/>
                      <a:pt x="13924" y="1"/>
                      <a:pt x="13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1822;p48">
            <a:extLst>
              <a:ext uri="{FF2B5EF4-FFF2-40B4-BE49-F238E27FC236}">
                <a16:creationId xmlns:a16="http://schemas.microsoft.com/office/drawing/2014/main" id="{22BF0E17-DE7A-D2C8-5036-AFA8DA9971FC}"/>
              </a:ext>
            </a:extLst>
          </p:cNvPr>
          <p:cNvSpPr txBox="1">
            <a:spLocks/>
          </p:cNvSpPr>
          <p:nvPr/>
        </p:nvSpPr>
        <p:spPr>
          <a:xfrm>
            <a:off x="2304186" y="1539449"/>
            <a:ext cx="3340800" cy="74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3200"/>
            </a:pPr>
            <a:r>
              <a:rPr lang="en-US" sz="6000" b="1" dirty="0">
                <a:solidFill>
                  <a:schemeClr val="dk2"/>
                </a:solidFill>
                <a:latin typeface="Cairo"/>
                <a:cs typeface="Cairo"/>
                <a:sym typeface="Cairo"/>
              </a:rPr>
              <a:t>La </a:t>
            </a:r>
            <a:r>
              <a:rPr lang="en-US" sz="6000" b="1" dirty="0" err="1">
                <a:solidFill>
                  <a:schemeClr val="dk2"/>
                </a:solidFill>
                <a:latin typeface="Cairo"/>
                <a:cs typeface="Cairo"/>
                <a:sym typeface="Cairo"/>
              </a:rPr>
              <a:t>gène</a:t>
            </a:r>
            <a:endParaRPr lang="en-US" sz="6000" b="1" dirty="0">
              <a:solidFill>
                <a:schemeClr val="dk2"/>
              </a:solidFill>
              <a:latin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317550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2D8444-26AE-4A39-84AA-42E6004C6C81}"/>
                  </a:ext>
                </a:extLst>
              </p14:cNvPr>
              <p14:cNvContentPartPr/>
              <p14:nvPr/>
            </p14:nvContentPartPr>
            <p14:xfrm>
              <a:off x="1881494" y="153152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532D8444-26AE-4A39-84AA-42E6004C6C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3494" y="1423527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3203706-46C6-409D-8547-36A0E8E5AB62}"/>
              </a:ext>
            </a:extLst>
          </p:cNvPr>
          <p:cNvGrpSpPr/>
          <p:nvPr/>
        </p:nvGrpSpPr>
        <p:grpSpPr>
          <a:xfrm>
            <a:off x="4962202" y="1020513"/>
            <a:ext cx="360" cy="360"/>
            <a:chOff x="4962202" y="1020513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E86CF7-51AC-428F-A020-41933846A7D7}"/>
                    </a:ext>
                  </a:extLst>
                </p14:cNvPr>
                <p14:cNvContentPartPr/>
                <p14:nvPr/>
              </p14:nvContentPartPr>
              <p14:xfrm>
                <a:off x="4962202" y="1020513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C0E86CF7-51AC-428F-A020-41933846A7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44202" y="91251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528115-015C-431B-BE9A-426DBDF95C7D}"/>
                    </a:ext>
                  </a:extLst>
                </p14:cNvPr>
                <p14:cNvContentPartPr/>
                <p14:nvPr/>
              </p14:nvContentPartPr>
              <p14:xfrm>
                <a:off x="4962202" y="102051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12528115-015C-431B-BE9A-426DBDF95C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44202" y="91251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59083E-3399-4BB0-96DA-D9CE17297F82}"/>
              </a:ext>
            </a:extLst>
          </p:cNvPr>
          <p:cNvGrpSpPr/>
          <p:nvPr/>
        </p:nvGrpSpPr>
        <p:grpSpPr>
          <a:xfrm>
            <a:off x="3408442" y="993873"/>
            <a:ext cx="364680" cy="89280"/>
            <a:chOff x="3408442" y="993873"/>
            <a:chExt cx="364680" cy="8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6CA83C-27D6-44E3-B58D-CD86091883DA}"/>
                    </a:ext>
                  </a:extLst>
                </p14:cNvPr>
                <p14:cNvContentPartPr/>
                <p14:nvPr/>
              </p14:nvContentPartPr>
              <p14:xfrm>
                <a:off x="3408442" y="1082793"/>
                <a:ext cx="111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26CA83C-27D6-44E3-B58D-CD86091883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89842" y="974793"/>
                  <a:ext cx="47988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53E77C-F44C-4951-A972-327F5BE2E299}"/>
                    </a:ext>
                  </a:extLst>
                </p14:cNvPr>
                <p14:cNvContentPartPr/>
                <p14:nvPr/>
              </p14:nvContentPartPr>
              <p14:xfrm>
                <a:off x="3511042" y="999633"/>
                <a:ext cx="262080" cy="2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753E77C-F44C-4951-A972-327F5BE2E2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93042" y="891633"/>
                  <a:ext cx="297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A4D3DD-CDAD-44B9-8DEF-8318EB9083CB}"/>
                    </a:ext>
                  </a:extLst>
                </p14:cNvPr>
                <p14:cNvContentPartPr/>
                <p14:nvPr/>
              </p14:nvContentPartPr>
              <p14:xfrm>
                <a:off x="3417442" y="993873"/>
                <a:ext cx="360" cy="7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0AA4D3DD-CDAD-44B9-8DEF-8318EB9083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99442" y="885873"/>
                  <a:ext cx="36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C10421-4D98-4D9F-A87E-5541C8D9C4F7}"/>
                    </a:ext>
                  </a:extLst>
                </p14:cNvPr>
                <p14:cNvContentPartPr/>
                <p14:nvPr/>
              </p14:nvContentPartPr>
              <p14:xfrm>
                <a:off x="3417442" y="1011873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7CC10421-4D98-4D9F-A87E-5541C8D9C4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9442" y="90387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0C92C4-D487-4274-B661-4263EBDEE33F}"/>
                    </a:ext>
                  </a:extLst>
                </p14:cNvPr>
                <p14:cNvContentPartPr/>
                <p14:nvPr/>
              </p14:nvContentPartPr>
              <p14:xfrm>
                <a:off x="3417442" y="1038153"/>
                <a:ext cx="18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230C92C4-D487-4274-B661-4263EBDEE3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99442" y="930153"/>
                  <a:ext cx="54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DA8EEC-44AD-490D-9D0E-7F588B44BBA5}"/>
                    </a:ext>
                  </a:extLst>
                </p14:cNvPr>
                <p14:cNvContentPartPr/>
                <p14:nvPr/>
              </p14:nvContentPartPr>
              <p14:xfrm>
                <a:off x="3453082" y="1038153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1DA8EEC-44AD-490D-9D0E-7F588B44BB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5082" y="93015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EEBEFA-B184-442B-8BE7-097F566F6096}"/>
                    </a:ext>
                  </a:extLst>
                </p14:cNvPr>
                <p14:cNvContentPartPr/>
                <p14:nvPr/>
              </p14:nvContentPartPr>
              <p14:xfrm>
                <a:off x="3453082" y="103815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9BEEBEFA-B184-442B-8BE7-097F566F60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5082" y="93015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5B68FD-F16E-48A4-81C7-514DFA215DAF}"/>
                    </a:ext>
                  </a:extLst>
                </p14:cNvPr>
                <p14:cNvContentPartPr/>
                <p14:nvPr/>
              </p14:nvContentPartPr>
              <p14:xfrm>
                <a:off x="3453082" y="1038153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C15B68FD-F16E-48A4-81C7-514DFA215D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5082" y="93015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90C50CEC-B561-4C14-A4EC-4CEA9885F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98349" y="1497725"/>
            <a:ext cx="2880804" cy="288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B1293-08D9-4FFE-845B-72739BDC4028}"/>
              </a:ext>
            </a:extLst>
          </p:cNvPr>
          <p:cNvSpPr txBox="1"/>
          <p:nvPr/>
        </p:nvSpPr>
        <p:spPr>
          <a:xfrm>
            <a:off x="906192" y="266328"/>
            <a:ext cx="1037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chemeClr val="lt2"/>
                </a:solidFill>
                <a:latin typeface="Cairo"/>
                <a:cs typeface="Cairo"/>
                <a:sym typeface="Oxygen"/>
              </a:rPr>
              <a:t>Comment fonctionne la synthèse des protéines?</a:t>
            </a:r>
            <a:endParaRPr lang="en-US" sz="2400" b="1" dirty="0">
              <a:solidFill>
                <a:srgbClr val="434343"/>
              </a:solidFill>
              <a:latin typeface="Oxygen" panose="02000503000000000000" pitchFamily="2" charset="0"/>
              <a:cs typeface="Times New Roman" panose="02020603050405020304" pitchFamily="18" charset="0"/>
              <a:sym typeface="Oxygen"/>
            </a:endParaRPr>
          </a:p>
        </p:txBody>
      </p:sp>
      <p:grpSp>
        <p:nvGrpSpPr>
          <p:cNvPr id="55" name="Google Shape;1845;p48">
            <a:extLst>
              <a:ext uri="{FF2B5EF4-FFF2-40B4-BE49-F238E27FC236}">
                <a16:creationId xmlns:a16="http://schemas.microsoft.com/office/drawing/2014/main" id="{151DFF82-3125-46F5-BB3C-E810DCA26198}"/>
              </a:ext>
            </a:extLst>
          </p:cNvPr>
          <p:cNvGrpSpPr/>
          <p:nvPr/>
        </p:nvGrpSpPr>
        <p:grpSpPr>
          <a:xfrm rot="2295547">
            <a:off x="-550970" y="190360"/>
            <a:ext cx="1480577" cy="688938"/>
            <a:chOff x="5205795" y="2604183"/>
            <a:chExt cx="2804585" cy="1877996"/>
          </a:xfrm>
        </p:grpSpPr>
        <p:sp>
          <p:nvSpPr>
            <p:cNvPr id="56" name="Google Shape;1846;p48">
              <a:extLst>
                <a:ext uri="{FF2B5EF4-FFF2-40B4-BE49-F238E27FC236}">
                  <a16:creationId xmlns:a16="http://schemas.microsoft.com/office/drawing/2014/main" id="{2B95835D-8CF0-45B0-8F67-0C10AB2BA444}"/>
                </a:ext>
              </a:extLst>
            </p:cNvPr>
            <p:cNvSpPr/>
            <p:nvPr/>
          </p:nvSpPr>
          <p:spPr>
            <a:xfrm rot="-3799419">
              <a:off x="5546982" y="2697696"/>
              <a:ext cx="400628" cy="310240"/>
            </a:xfrm>
            <a:custGeom>
              <a:avLst/>
              <a:gdLst/>
              <a:ahLst/>
              <a:cxnLst/>
              <a:rect l="l" t="t" r="r" b="b"/>
              <a:pathLst>
                <a:path w="31638" h="24500" extrusionOk="0">
                  <a:moveTo>
                    <a:pt x="11092" y="0"/>
                  </a:moveTo>
                  <a:lnTo>
                    <a:pt x="0" y="5691"/>
                  </a:lnTo>
                  <a:cubicBezTo>
                    <a:pt x="0" y="5691"/>
                    <a:pt x="23487" y="16301"/>
                    <a:pt x="26573" y="24500"/>
                  </a:cubicBezTo>
                  <a:lnTo>
                    <a:pt x="31637" y="15915"/>
                  </a:lnTo>
                  <a:lnTo>
                    <a:pt x="28213" y="11382"/>
                  </a:lnTo>
                  <a:lnTo>
                    <a:pt x="11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47;p48">
              <a:extLst>
                <a:ext uri="{FF2B5EF4-FFF2-40B4-BE49-F238E27FC236}">
                  <a16:creationId xmlns:a16="http://schemas.microsoft.com/office/drawing/2014/main" id="{6296E79D-DDB2-49DD-92E9-C5D73CBD4950}"/>
                </a:ext>
              </a:extLst>
            </p:cNvPr>
            <p:cNvSpPr/>
            <p:nvPr/>
          </p:nvSpPr>
          <p:spPr>
            <a:xfrm rot="-3799419">
              <a:off x="7296104" y="4073172"/>
              <a:ext cx="365818" cy="338960"/>
            </a:xfrm>
            <a:custGeom>
              <a:avLst/>
              <a:gdLst/>
              <a:ahLst/>
              <a:cxnLst/>
              <a:rect l="l" t="t" r="r" b="b"/>
              <a:pathLst>
                <a:path w="28889" h="26768" extrusionOk="0">
                  <a:moveTo>
                    <a:pt x="5885" y="1"/>
                  </a:moveTo>
                  <a:lnTo>
                    <a:pt x="1" y="6656"/>
                  </a:lnTo>
                  <a:lnTo>
                    <a:pt x="2702" y="12347"/>
                  </a:lnTo>
                  <a:cubicBezTo>
                    <a:pt x="6078" y="16639"/>
                    <a:pt x="11190" y="21559"/>
                    <a:pt x="16929" y="26767"/>
                  </a:cubicBezTo>
                  <a:lnTo>
                    <a:pt x="28889" y="23054"/>
                  </a:lnTo>
                  <a:cubicBezTo>
                    <a:pt x="28889" y="23054"/>
                    <a:pt x="7524" y="8585"/>
                    <a:pt x="5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48;p48">
              <a:extLst>
                <a:ext uri="{FF2B5EF4-FFF2-40B4-BE49-F238E27FC236}">
                  <a16:creationId xmlns:a16="http://schemas.microsoft.com/office/drawing/2014/main" id="{AE29FCCA-0981-4E88-ADB1-A91F6A3CB08E}"/>
                </a:ext>
              </a:extLst>
            </p:cNvPr>
            <p:cNvSpPr/>
            <p:nvPr/>
          </p:nvSpPr>
          <p:spPr>
            <a:xfrm rot="-3799419">
              <a:off x="5592996" y="2825533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49;p48">
              <a:extLst>
                <a:ext uri="{FF2B5EF4-FFF2-40B4-BE49-F238E27FC236}">
                  <a16:creationId xmlns:a16="http://schemas.microsoft.com/office/drawing/2014/main" id="{D2D6C58C-D699-496B-8073-9F4704DF74DE}"/>
                </a:ext>
              </a:extLst>
            </p:cNvPr>
            <p:cNvSpPr/>
            <p:nvPr/>
          </p:nvSpPr>
          <p:spPr>
            <a:xfrm rot="-3799419">
              <a:off x="6159159" y="3110301"/>
              <a:ext cx="931937" cy="848273"/>
            </a:xfrm>
            <a:custGeom>
              <a:avLst/>
              <a:gdLst/>
              <a:ahLst/>
              <a:cxnLst/>
              <a:rect l="l" t="t" r="r" b="b"/>
              <a:pathLst>
                <a:path w="73596" h="66989" extrusionOk="0">
                  <a:moveTo>
                    <a:pt x="6270" y="0"/>
                  </a:moveTo>
                  <a:cubicBezTo>
                    <a:pt x="6270" y="0"/>
                    <a:pt x="0" y="4920"/>
                    <a:pt x="2364" y="14324"/>
                  </a:cubicBezTo>
                  <a:cubicBezTo>
                    <a:pt x="4678" y="23729"/>
                    <a:pt x="11864" y="26333"/>
                    <a:pt x="16832" y="29950"/>
                  </a:cubicBezTo>
                  <a:cubicBezTo>
                    <a:pt x="21462" y="33326"/>
                    <a:pt x="48951" y="46444"/>
                    <a:pt x="58645" y="53148"/>
                  </a:cubicBezTo>
                  <a:cubicBezTo>
                    <a:pt x="68338" y="59803"/>
                    <a:pt x="65204" y="66989"/>
                    <a:pt x="65204" y="66989"/>
                  </a:cubicBezTo>
                  <a:cubicBezTo>
                    <a:pt x="65204" y="66989"/>
                    <a:pt x="73595" y="58694"/>
                    <a:pt x="69978" y="49241"/>
                  </a:cubicBezTo>
                  <a:cubicBezTo>
                    <a:pt x="66361" y="39788"/>
                    <a:pt x="24018" y="24356"/>
                    <a:pt x="13311" y="14083"/>
                  </a:cubicBezTo>
                  <a:cubicBezTo>
                    <a:pt x="9356" y="10369"/>
                    <a:pt x="6849" y="5354"/>
                    <a:pt x="6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50;p48">
              <a:extLst>
                <a:ext uri="{FF2B5EF4-FFF2-40B4-BE49-F238E27FC236}">
                  <a16:creationId xmlns:a16="http://schemas.microsoft.com/office/drawing/2014/main" id="{941B85F6-672A-4926-9FA9-37491D898791}"/>
                </a:ext>
              </a:extLst>
            </p:cNvPr>
            <p:cNvSpPr/>
            <p:nvPr/>
          </p:nvSpPr>
          <p:spPr>
            <a:xfrm rot="-3799419">
              <a:off x="6706789" y="3372836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51;p48">
              <a:extLst>
                <a:ext uri="{FF2B5EF4-FFF2-40B4-BE49-F238E27FC236}">
                  <a16:creationId xmlns:a16="http://schemas.microsoft.com/office/drawing/2014/main" id="{7F6740CA-B0DC-4236-8ED0-DD1550B970FD}"/>
                </a:ext>
              </a:extLst>
            </p:cNvPr>
            <p:cNvSpPr/>
            <p:nvPr/>
          </p:nvSpPr>
          <p:spPr>
            <a:xfrm rot="-3799419">
              <a:off x="6772658" y="3736195"/>
              <a:ext cx="533766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52;p48">
              <a:extLst>
                <a:ext uri="{FF2B5EF4-FFF2-40B4-BE49-F238E27FC236}">
                  <a16:creationId xmlns:a16="http://schemas.microsoft.com/office/drawing/2014/main" id="{0FD8375C-40DE-4622-8EF4-75A2A8E28226}"/>
                </a:ext>
              </a:extLst>
            </p:cNvPr>
            <p:cNvSpPr/>
            <p:nvPr/>
          </p:nvSpPr>
          <p:spPr>
            <a:xfrm rot="-3799419">
              <a:off x="6499506" y="3674123"/>
              <a:ext cx="831774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53;p48">
              <a:extLst>
                <a:ext uri="{FF2B5EF4-FFF2-40B4-BE49-F238E27FC236}">
                  <a16:creationId xmlns:a16="http://schemas.microsoft.com/office/drawing/2014/main" id="{217D0E55-248B-4F9F-9658-7AE32FD955A4}"/>
                </a:ext>
              </a:extLst>
            </p:cNvPr>
            <p:cNvSpPr/>
            <p:nvPr/>
          </p:nvSpPr>
          <p:spPr>
            <a:xfrm rot="-3799419">
              <a:off x="6440606" y="3651861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54;p48">
              <a:extLst>
                <a:ext uri="{FF2B5EF4-FFF2-40B4-BE49-F238E27FC236}">
                  <a16:creationId xmlns:a16="http://schemas.microsoft.com/office/drawing/2014/main" id="{ECBB0ED6-742A-473F-8433-CDD5AE98BD10}"/>
                </a:ext>
              </a:extLst>
            </p:cNvPr>
            <p:cNvSpPr/>
            <p:nvPr/>
          </p:nvSpPr>
          <p:spPr>
            <a:xfrm rot="-3799419">
              <a:off x="6467983" y="3579146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5;p48">
              <a:extLst>
                <a:ext uri="{FF2B5EF4-FFF2-40B4-BE49-F238E27FC236}">
                  <a16:creationId xmlns:a16="http://schemas.microsoft.com/office/drawing/2014/main" id="{28799E6E-0CC3-4FB2-B080-A26A18FC424B}"/>
                </a:ext>
              </a:extLst>
            </p:cNvPr>
            <p:cNvSpPr/>
            <p:nvPr/>
          </p:nvSpPr>
          <p:spPr>
            <a:xfrm rot="-3799419">
              <a:off x="5619208" y="3217496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56;p48">
              <a:extLst>
                <a:ext uri="{FF2B5EF4-FFF2-40B4-BE49-F238E27FC236}">
                  <a16:creationId xmlns:a16="http://schemas.microsoft.com/office/drawing/2014/main" id="{1FFCF5C9-E7F7-4A3A-97F6-81431F52F0AE}"/>
                </a:ext>
              </a:extLst>
            </p:cNvPr>
            <p:cNvSpPr/>
            <p:nvPr/>
          </p:nvSpPr>
          <p:spPr>
            <a:xfrm rot="-3799419">
              <a:off x="5364181" y="3103398"/>
              <a:ext cx="831774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57;p48">
              <a:extLst>
                <a:ext uri="{FF2B5EF4-FFF2-40B4-BE49-F238E27FC236}">
                  <a16:creationId xmlns:a16="http://schemas.microsoft.com/office/drawing/2014/main" id="{2C689B7B-CEDE-4094-9D76-AB04531ACD0B}"/>
                </a:ext>
              </a:extLst>
            </p:cNvPr>
            <p:cNvSpPr/>
            <p:nvPr/>
          </p:nvSpPr>
          <p:spPr>
            <a:xfrm rot="-3799419">
              <a:off x="5292733" y="3075439"/>
              <a:ext cx="696205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58;p48">
              <a:extLst>
                <a:ext uri="{FF2B5EF4-FFF2-40B4-BE49-F238E27FC236}">
                  <a16:creationId xmlns:a16="http://schemas.microsoft.com/office/drawing/2014/main" id="{F200E43E-145D-4D50-8DB9-CF6C600A2160}"/>
                </a:ext>
              </a:extLst>
            </p:cNvPr>
            <p:cNvSpPr/>
            <p:nvPr/>
          </p:nvSpPr>
          <p:spPr>
            <a:xfrm rot="-3799419">
              <a:off x="7015800" y="3841273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59;p48">
              <a:extLst>
                <a:ext uri="{FF2B5EF4-FFF2-40B4-BE49-F238E27FC236}">
                  <a16:creationId xmlns:a16="http://schemas.microsoft.com/office/drawing/2014/main" id="{13271807-D640-4CF7-821B-1EE9DD7D0681}"/>
                </a:ext>
              </a:extLst>
            </p:cNvPr>
            <p:cNvSpPr/>
            <p:nvPr/>
          </p:nvSpPr>
          <p:spPr>
            <a:xfrm rot="-3799419">
              <a:off x="7023425" y="3924149"/>
              <a:ext cx="761545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60;p48">
              <a:extLst>
                <a:ext uri="{FF2B5EF4-FFF2-40B4-BE49-F238E27FC236}">
                  <a16:creationId xmlns:a16="http://schemas.microsoft.com/office/drawing/2014/main" id="{F3647B6F-1962-45C7-9938-597D292CE620}"/>
                </a:ext>
              </a:extLst>
            </p:cNvPr>
            <p:cNvSpPr/>
            <p:nvPr/>
          </p:nvSpPr>
          <p:spPr>
            <a:xfrm rot="-3799419">
              <a:off x="7146883" y="3970122"/>
              <a:ext cx="774993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61;p48">
              <a:extLst>
                <a:ext uri="{FF2B5EF4-FFF2-40B4-BE49-F238E27FC236}">
                  <a16:creationId xmlns:a16="http://schemas.microsoft.com/office/drawing/2014/main" id="{CDDDC17E-D6CC-42CA-8F0E-1D72E0A59C7A}"/>
                </a:ext>
              </a:extLst>
            </p:cNvPr>
            <p:cNvSpPr/>
            <p:nvPr/>
          </p:nvSpPr>
          <p:spPr>
            <a:xfrm rot="-3799419">
              <a:off x="6184550" y="3501542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62;p48">
              <a:extLst>
                <a:ext uri="{FF2B5EF4-FFF2-40B4-BE49-F238E27FC236}">
                  <a16:creationId xmlns:a16="http://schemas.microsoft.com/office/drawing/2014/main" id="{C90154B8-214A-4156-B268-25436CCBD197}"/>
                </a:ext>
              </a:extLst>
            </p:cNvPr>
            <p:cNvSpPr/>
            <p:nvPr/>
          </p:nvSpPr>
          <p:spPr>
            <a:xfrm rot="-3799419">
              <a:off x="5930073" y="3387725"/>
              <a:ext cx="831774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63;p48">
              <a:extLst>
                <a:ext uri="{FF2B5EF4-FFF2-40B4-BE49-F238E27FC236}">
                  <a16:creationId xmlns:a16="http://schemas.microsoft.com/office/drawing/2014/main" id="{9B5D3739-F116-45E0-BD63-3755BF624B4C}"/>
                </a:ext>
              </a:extLst>
            </p:cNvPr>
            <p:cNvSpPr/>
            <p:nvPr/>
          </p:nvSpPr>
          <p:spPr>
            <a:xfrm rot="-3799419">
              <a:off x="5858347" y="3359317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64;p48">
              <a:extLst>
                <a:ext uri="{FF2B5EF4-FFF2-40B4-BE49-F238E27FC236}">
                  <a16:creationId xmlns:a16="http://schemas.microsoft.com/office/drawing/2014/main" id="{5A19AE3F-8187-4AAB-A7A9-1F781B054739}"/>
                </a:ext>
              </a:extLst>
            </p:cNvPr>
            <p:cNvSpPr/>
            <p:nvPr/>
          </p:nvSpPr>
          <p:spPr>
            <a:xfrm rot="-3799419">
              <a:off x="5885724" y="3286601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65;p48">
              <a:extLst>
                <a:ext uri="{FF2B5EF4-FFF2-40B4-BE49-F238E27FC236}">
                  <a16:creationId xmlns:a16="http://schemas.microsoft.com/office/drawing/2014/main" id="{479B348C-16DC-43D3-B962-28309311B54D}"/>
                </a:ext>
              </a:extLst>
            </p:cNvPr>
            <p:cNvSpPr/>
            <p:nvPr/>
          </p:nvSpPr>
          <p:spPr>
            <a:xfrm rot="-3799419">
              <a:off x="5343750" y="3041759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66;p48">
              <a:extLst>
                <a:ext uri="{FF2B5EF4-FFF2-40B4-BE49-F238E27FC236}">
                  <a16:creationId xmlns:a16="http://schemas.microsoft.com/office/drawing/2014/main" id="{556D38FD-8F31-4C9D-856B-005FEC972C17}"/>
                </a:ext>
              </a:extLst>
            </p:cNvPr>
            <p:cNvSpPr/>
            <p:nvPr/>
          </p:nvSpPr>
          <p:spPr>
            <a:xfrm rot="-3799419">
              <a:off x="7474469" y="3470966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67;p48">
              <a:extLst>
                <a:ext uri="{FF2B5EF4-FFF2-40B4-BE49-F238E27FC236}">
                  <a16:creationId xmlns:a16="http://schemas.microsoft.com/office/drawing/2014/main" id="{812F7085-7951-492C-81B0-75793D3021FC}"/>
                </a:ext>
              </a:extLst>
            </p:cNvPr>
            <p:cNvSpPr/>
            <p:nvPr/>
          </p:nvSpPr>
          <p:spPr>
            <a:xfrm rot="-3798645">
              <a:off x="5550631" y="2916476"/>
              <a:ext cx="340296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68;p48">
              <a:extLst>
                <a:ext uri="{FF2B5EF4-FFF2-40B4-BE49-F238E27FC236}">
                  <a16:creationId xmlns:a16="http://schemas.microsoft.com/office/drawing/2014/main" id="{9178C8DF-F428-44D0-97D1-3A846081DB13}"/>
                </a:ext>
              </a:extLst>
            </p:cNvPr>
            <p:cNvSpPr/>
            <p:nvPr/>
          </p:nvSpPr>
          <p:spPr>
            <a:xfrm rot="-3799291">
              <a:off x="5644345" y="2930641"/>
              <a:ext cx="445116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69;p48">
              <a:extLst>
                <a:ext uri="{FF2B5EF4-FFF2-40B4-BE49-F238E27FC236}">
                  <a16:creationId xmlns:a16="http://schemas.microsoft.com/office/drawing/2014/main" id="{A963CE3A-0D0A-4CCE-AA39-8C600956A488}"/>
                </a:ext>
              </a:extLst>
            </p:cNvPr>
            <p:cNvSpPr/>
            <p:nvPr/>
          </p:nvSpPr>
          <p:spPr>
            <a:xfrm rot="-3800097">
              <a:off x="5815372" y="3061301"/>
              <a:ext cx="29704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70;p48">
              <a:extLst>
                <a:ext uri="{FF2B5EF4-FFF2-40B4-BE49-F238E27FC236}">
                  <a16:creationId xmlns:a16="http://schemas.microsoft.com/office/drawing/2014/main" id="{4FFF2215-693F-4C2B-A93C-3860D15EDE62}"/>
                </a:ext>
              </a:extLst>
            </p:cNvPr>
            <p:cNvSpPr/>
            <p:nvPr/>
          </p:nvSpPr>
          <p:spPr>
            <a:xfrm rot="-3799953">
              <a:off x="6113570" y="3201887"/>
              <a:ext cx="343922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71;p48">
              <a:extLst>
                <a:ext uri="{FF2B5EF4-FFF2-40B4-BE49-F238E27FC236}">
                  <a16:creationId xmlns:a16="http://schemas.microsoft.com/office/drawing/2014/main" id="{C9E45329-2063-4CC9-B8A2-41A0C6C2D2B9}"/>
                </a:ext>
              </a:extLst>
            </p:cNvPr>
            <p:cNvSpPr/>
            <p:nvPr/>
          </p:nvSpPr>
          <p:spPr>
            <a:xfrm rot="-3799296">
              <a:off x="6209939" y="3215160"/>
              <a:ext cx="445483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72;p48">
              <a:extLst>
                <a:ext uri="{FF2B5EF4-FFF2-40B4-BE49-F238E27FC236}">
                  <a16:creationId xmlns:a16="http://schemas.microsoft.com/office/drawing/2014/main" id="{2632D6B4-96C5-4CD3-ADE2-36CBFDBB7D03}"/>
                </a:ext>
              </a:extLst>
            </p:cNvPr>
            <p:cNvSpPr/>
            <p:nvPr/>
          </p:nvSpPr>
          <p:spPr>
            <a:xfrm rot="-3799323">
              <a:off x="6397957" y="3369904"/>
              <a:ext cx="239172" cy="58032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73;p48">
              <a:extLst>
                <a:ext uri="{FF2B5EF4-FFF2-40B4-BE49-F238E27FC236}">
                  <a16:creationId xmlns:a16="http://schemas.microsoft.com/office/drawing/2014/main" id="{1D3A70C7-4E8F-4191-B0E3-74021A824634}"/>
                </a:ext>
              </a:extLst>
            </p:cNvPr>
            <p:cNvSpPr/>
            <p:nvPr/>
          </p:nvSpPr>
          <p:spPr>
            <a:xfrm rot="-3798410">
              <a:off x="6611809" y="3490499"/>
              <a:ext cx="209419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74;p48">
              <a:extLst>
                <a:ext uri="{FF2B5EF4-FFF2-40B4-BE49-F238E27FC236}">
                  <a16:creationId xmlns:a16="http://schemas.microsoft.com/office/drawing/2014/main" id="{E31C8F58-7578-49CE-B6C3-AE5F93CC7381}"/>
                </a:ext>
              </a:extLst>
            </p:cNvPr>
            <p:cNvSpPr/>
            <p:nvPr/>
          </p:nvSpPr>
          <p:spPr>
            <a:xfrm rot="-3799419">
              <a:off x="6173326" y="3052494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75;p48">
              <a:extLst>
                <a:ext uri="{FF2B5EF4-FFF2-40B4-BE49-F238E27FC236}">
                  <a16:creationId xmlns:a16="http://schemas.microsoft.com/office/drawing/2014/main" id="{7212E873-5D69-41A4-9DE5-0152D1AAB52A}"/>
                </a:ext>
              </a:extLst>
            </p:cNvPr>
            <p:cNvSpPr/>
            <p:nvPr/>
          </p:nvSpPr>
          <p:spPr>
            <a:xfrm rot="-3799064">
              <a:off x="6028222" y="3198727"/>
              <a:ext cx="21129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76;p48">
              <a:extLst>
                <a:ext uri="{FF2B5EF4-FFF2-40B4-BE49-F238E27FC236}">
                  <a16:creationId xmlns:a16="http://schemas.microsoft.com/office/drawing/2014/main" id="{DCEB554C-2AA0-48F2-9E74-1A6CDAD43E33}"/>
                </a:ext>
              </a:extLst>
            </p:cNvPr>
            <p:cNvSpPr/>
            <p:nvPr/>
          </p:nvSpPr>
          <p:spPr>
            <a:xfrm rot="-3799419">
              <a:off x="5599297" y="2789619"/>
              <a:ext cx="905066" cy="960036"/>
            </a:xfrm>
            <a:custGeom>
              <a:avLst/>
              <a:gdLst/>
              <a:ahLst/>
              <a:cxnLst/>
              <a:rect l="l" t="t" r="r" b="b"/>
              <a:pathLst>
                <a:path w="71474" h="75815" extrusionOk="0">
                  <a:moveTo>
                    <a:pt x="65590" y="0"/>
                  </a:moveTo>
                  <a:lnTo>
                    <a:pt x="65590" y="0"/>
                  </a:lnTo>
                  <a:cubicBezTo>
                    <a:pt x="65590" y="0"/>
                    <a:pt x="68097" y="4871"/>
                    <a:pt x="64432" y="11189"/>
                  </a:cubicBezTo>
                  <a:cubicBezTo>
                    <a:pt x="60767" y="17555"/>
                    <a:pt x="44032" y="24693"/>
                    <a:pt x="44032" y="24693"/>
                  </a:cubicBezTo>
                  <a:cubicBezTo>
                    <a:pt x="44032" y="24693"/>
                    <a:pt x="14421" y="38824"/>
                    <a:pt x="7813" y="43743"/>
                  </a:cubicBezTo>
                  <a:cubicBezTo>
                    <a:pt x="2412" y="47697"/>
                    <a:pt x="194" y="52424"/>
                    <a:pt x="1" y="57777"/>
                  </a:cubicBezTo>
                  <a:cubicBezTo>
                    <a:pt x="1" y="59079"/>
                    <a:pt x="97" y="59803"/>
                    <a:pt x="97" y="61298"/>
                  </a:cubicBezTo>
                  <a:cubicBezTo>
                    <a:pt x="183" y="68117"/>
                    <a:pt x="5175" y="74357"/>
                    <a:pt x="6223" y="75593"/>
                  </a:cubicBezTo>
                  <a:lnTo>
                    <a:pt x="6223" y="75593"/>
                  </a:lnTo>
                  <a:cubicBezTo>
                    <a:pt x="5396" y="74542"/>
                    <a:pt x="2415" y="69658"/>
                    <a:pt x="7862" y="58935"/>
                  </a:cubicBezTo>
                  <a:cubicBezTo>
                    <a:pt x="14035" y="46685"/>
                    <a:pt x="50061" y="37763"/>
                    <a:pt x="63468" y="27249"/>
                  </a:cubicBezTo>
                  <a:cubicBezTo>
                    <a:pt x="67085" y="24403"/>
                    <a:pt x="70943" y="19918"/>
                    <a:pt x="71232" y="11478"/>
                  </a:cubicBezTo>
                  <a:cubicBezTo>
                    <a:pt x="71473" y="3039"/>
                    <a:pt x="65590" y="0"/>
                    <a:pt x="65590" y="0"/>
                  </a:cubicBezTo>
                  <a:close/>
                  <a:moveTo>
                    <a:pt x="6223" y="75593"/>
                  </a:moveTo>
                  <a:cubicBezTo>
                    <a:pt x="6341" y="75742"/>
                    <a:pt x="6415" y="75814"/>
                    <a:pt x="6415" y="75814"/>
                  </a:cubicBezTo>
                  <a:cubicBezTo>
                    <a:pt x="6415" y="75814"/>
                    <a:pt x="6346" y="75738"/>
                    <a:pt x="6223" y="75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77;p48">
              <a:extLst>
                <a:ext uri="{FF2B5EF4-FFF2-40B4-BE49-F238E27FC236}">
                  <a16:creationId xmlns:a16="http://schemas.microsoft.com/office/drawing/2014/main" id="{CC37E9ED-CC90-452E-A0BB-FCEFC23C15F2}"/>
                </a:ext>
              </a:extLst>
            </p:cNvPr>
            <p:cNvSpPr/>
            <p:nvPr/>
          </p:nvSpPr>
          <p:spPr>
            <a:xfrm rot="-3799880">
              <a:off x="6698677" y="3492721"/>
              <a:ext cx="339927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78;p48">
              <a:extLst>
                <a:ext uri="{FF2B5EF4-FFF2-40B4-BE49-F238E27FC236}">
                  <a16:creationId xmlns:a16="http://schemas.microsoft.com/office/drawing/2014/main" id="{9D4FC38D-E0D4-424E-8E92-CDCFBE336F26}"/>
                </a:ext>
              </a:extLst>
            </p:cNvPr>
            <p:cNvSpPr/>
            <p:nvPr/>
          </p:nvSpPr>
          <p:spPr>
            <a:xfrm rot="-3799755">
              <a:off x="6784880" y="3498060"/>
              <a:ext cx="437919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79;p48">
              <a:extLst>
                <a:ext uri="{FF2B5EF4-FFF2-40B4-BE49-F238E27FC236}">
                  <a16:creationId xmlns:a16="http://schemas.microsoft.com/office/drawing/2014/main" id="{E9941950-1133-498B-BAE3-1CF49C266FDD}"/>
                </a:ext>
              </a:extLst>
            </p:cNvPr>
            <p:cNvSpPr/>
            <p:nvPr/>
          </p:nvSpPr>
          <p:spPr>
            <a:xfrm rot="-3798559">
              <a:off x="6956947" y="3622661"/>
              <a:ext cx="279419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80;p48">
              <a:extLst>
                <a:ext uri="{FF2B5EF4-FFF2-40B4-BE49-F238E27FC236}">
                  <a16:creationId xmlns:a16="http://schemas.microsoft.com/office/drawing/2014/main" id="{0E42164A-8EBD-4FC0-8308-8EE503C51DF3}"/>
                </a:ext>
              </a:extLst>
            </p:cNvPr>
            <p:cNvSpPr/>
            <p:nvPr/>
          </p:nvSpPr>
          <p:spPr>
            <a:xfrm rot="-3799419">
              <a:off x="6737414" y="3334262"/>
              <a:ext cx="905054" cy="956984"/>
            </a:xfrm>
            <a:custGeom>
              <a:avLst/>
              <a:gdLst/>
              <a:ahLst/>
              <a:cxnLst/>
              <a:rect l="l" t="t" r="r" b="b"/>
              <a:pathLst>
                <a:path w="71473" h="75574" extrusionOk="0">
                  <a:moveTo>
                    <a:pt x="65830" y="0"/>
                  </a:moveTo>
                  <a:cubicBezTo>
                    <a:pt x="65831" y="0"/>
                    <a:pt x="68097" y="4727"/>
                    <a:pt x="64432" y="11044"/>
                  </a:cubicBezTo>
                  <a:cubicBezTo>
                    <a:pt x="60767" y="17410"/>
                    <a:pt x="44032" y="24548"/>
                    <a:pt x="44032" y="24548"/>
                  </a:cubicBezTo>
                  <a:cubicBezTo>
                    <a:pt x="44032" y="24548"/>
                    <a:pt x="23728" y="34049"/>
                    <a:pt x="12684" y="40319"/>
                  </a:cubicBezTo>
                  <a:cubicBezTo>
                    <a:pt x="10707" y="41476"/>
                    <a:pt x="8826" y="42730"/>
                    <a:pt x="6993" y="44129"/>
                  </a:cubicBezTo>
                  <a:cubicBezTo>
                    <a:pt x="1640" y="48131"/>
                    <a:pt x="338" y="52231"/>
                    <a:pt x="97" y="57681"/>
                  </a:cubicBezTo>
                  <a:cubicBezTo>
                    <a:pt x="0" y="59417"/>
                    <a:pt x="48" y="61105"/>
                    <a:pt x="290" y="62841"/>
                  </a:cubicBezTo>
                  <a:cubicBezTo>
                    <a:pt x="1610" y="70381"/>
                    <a:pt x="5414" y="74534"/>
                    <a:pt x="6284" y="75401"/>
                  </a:cubicBezTo>
                  <a:lnTo>
                    <a:pt x="6284" y="75401"/>
                  </a:lnTo>
                  <a:cubicBezTo>
                    <a:pt x="5451" y="74521"/>
                    <a:pt x="2219" y="70134"/>
                    <a:pt x="7668" y="59320"/>
                  </a:cubicBezTo>
                  <a:cubicBezTo>
                    <a:pt x="8151" y="58452"/>
                    <a:pt x="8681" y="57681"/>
                    <a:pt x="9308" y="56909"/>
                  </a:cubicBezTo>
                  <a:cubicBezTo>
                    <a:pt x="11912" y="53678"/>
                    <a:pt x="16397" y="50254"/>
                    <a:pt x="21895" y="47360"/>
                  </a:cubicBezTo>
                  <a:cubicBezTo>
                    <a:pt x="27442" y="44418"/>
                    <a:pt x="34049" y="41910"/>
                    <a:pt x="40366" y="39209"/>
                  </a:cubicBezTo>
                  <a:cubicBezTo>
                    <a:pt x="49481" y="35303"/>
                    <a:pt x="58162" y="31252"/>
                    <a:pt x="63419" y="27056"/>
                  </a:cubicBezTo>
                  <a:cubicBezTo>
                    <a:pt x="67036" y="24210"/>
                    <a:pt x="70894" y="19774"/>
                    <a:pt x="71184" y="11334"/>
                  </a:cubicBezTo>
                  <a:cubicBezTo>
                    <a:pt x="71473" y="2894"/>
                    <a:pt x="65831" y="0"/>
                    <a:pt x="65830" y="0"/>
                  </a:cubicBezTo>
                  <a:close/>
                  <a:moveTo>
                    <a:pt x="6284" y="75401"/>
                  </a:moveTo>
                  <a:cubicBezTo>
                    <a:pt x="6394" y="75518"/>
                    <a:pt x="6463" y="75573"/>
                    <a:pt x="6463" y="75573"/>
                  </a:cubicBezTo>
                  <a:cubicBezTo>
                    <a:pt x="6463" y="75573"/>
                    <a:pt x="6399" y="75516"/>
                    <a:pt x="6284" y="75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81;p48">
              <a:extLst>
                <a:ext uri="{FF2B5EF4-FFF2-40B4-BE49-F238E27FC236}">
                  <a16:creationId xmlns:a16="http://schemas.microsoft.com/office/drawing/2014/main" id="{ADB24F7B-8802-41AB-AFAB-7A217F4B6624}"/>
                </a:ext>
              </a:extLst>
            </p:cNvPr>
            <p:cNvSpPr/>
            <p:nvPr/>
          </p:nvSpPr>
          <p:spPr>
            <a:xfrm rot="-3800438">
              <a:off x="7195026" y="3730685"/>
              <a:ext cx="28629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82;p48">
              <a:extLst>
                <a:ext uri="{FF2B5EF4-FFF2-40B4-BE49-F238E27FC236}">
                  <a16:creationId xmlns:a16="http://schemas.microsoft.com/office/drawing/2014/main" id="{A5D3FDFE-C860-4DBC-B7BB-7327C37B18D2}"/>
                </a:ext>
              </a:extLst>
            </p:cNvPr>
            <p:cNvSpPr/>
            <p:nvPr/>
          </p:nvSpPr>
          <p:spPr>
            <a:xfrm rot="-3798489">
              <a:off x="7289033" y="3760462"/>
              <a:ext cx="394960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3;p48">
              <a:extLst>
                <a:ext uri="{FF2B5EF4-FFF2-40B4-BE49-F238E27FC236}">
                  <a16:creationId xmlns:a16="http://schemas.microsoft.com/office/drawing/2014/main" id="{3A9F5D51-C2FC-47CC-B5E3-9B13E9ADB7E8}"/>
                </a:ext>
              </a:extLst>
            </p:cNvPr>
            <p:cNvSpPr/>
            <p:nvPr/>
          </p:nvSpPr>
          <p:spPr>
            <a:xfrm rot="-3799268">
              <a:off x="7408945" y="3808478"/>
              <a:ext cx="413362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1825;p48">
            <a:extLst>
              <a:ext uri="{FF2B5EF4-FFF2-40B4-BE49-F238E27FC236}">
                <a16:creationId xmlns:a16="http://schemas.microsoft.com/office/drawing/2014/main" id="{C36532FD-5970-4FCC-AD4F-F21D86D9F651}"/>
              </a:ext>
            </a:extLst>
          </p:cNvPr>
          <p:cNvGrpSpPr/>
          <p:nvPr/>
        </p:nvGrpSpPr>
        <p:grpSpPr>
          <a:xfrm rot="10800000">
            <a:off x="-472721" y="5760897"/>
            <a:ext cx="1321130" cy="1049228"/>
            <a:chOff x="1133620" y="688130"/>
            <a:chExt cx="2804585" cy="1761153"/>
          </a:xfrm>
        </p:grpSpPr>
        <p:sp>
          <p:nvSpPr>
            <p:cNvPr id="95" name="Google Shape;1826;p48">
              <a:extLst>
                <a:ext uri="{FF2B5EF4-FFF2-40B4-BE49-F238E27FC236}">
                  <a16:creationId xmlns:a16="http://schemas.microsoft.com/office/drawing/2014/main" id="{352717E3-0E6D-4F9F-A1DE-3EEB3884F091}"/>
                </a:ext>
              </a:extLst>
            </p:cNvPr>
            <p:cNvSpPr/>
            <p:nvPr/>
          </p:nvSpPr>
          <p:spPr>
            <a:xfrm rot="3799419" flipH="1">
              <a:off x="2619067" y="870608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27;p48">
              <a:extLst>
                <a:ext uri="{FF2B5EF4-FFF2-40B4-BE49-F238E27FC236}">
                  <a16:creationId xmlns:a16="http://schemas.microsoft.com/office/drawing/2014/main" id="{7B042213-95CB-499A-9073-C74D5320F09C}"/>
                </a:ext>
              </a:extLst>
            </p:cNvPr>
            <p:cNvSpPr/>
            <p:nvPr/>
          </p:nvSpPr>
          <p:spPr>
            <a:xfrm rot="3799419" flipH="1">
              <a:off x="1505274" y="1417911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28;p48">
              <a:extLst>
                <a:ext uri="{FF2B5EF4-FFF2-40B4-BE49-F238E27FC236}">
                  <a16:creationId xmlns:a16="http://schemas.microsoft.com/office/drawing/2014/main" id="{0D78C253-98A4-4AF0-B844-E7CDB1F86103}"/>
                </a:ext>
              </a:extLst>
            </p:cNvPr>
            <p:cNvSpPr/>
            <p:nvPr/>
          </p:nvSpPr>
          <p:spPr>
            <a:xfrm rot="3799659" flipH="1">
              <a:off x="2041956" y="1907311"/>
              <a:ext cx="251661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29;p48">
              <a:extLst>
                <a:ext uri="{FF2B5EF4-FFF2-40B4-BE49-F238E27FC236}">
                  <a16:creationId xmlns:a16="http://schemas.microsoft.com/office/drawing/2014/main" id="{267E5875-7E4F-4223-901F-A242738179C8}"/>
                </a:ext>
              </a:extLst>
            </p:cNvPr>
            <p:cNvSpPr/>
            <p:nvPr/>
          </p:nvSpPr>
          <p:spPr>
            <a:xfrm rot="3799611" flipH="1">
              <a:off x="2133341" y="1916915"/>
              <a:ext cx="389228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30;p48">
              <a:extLst>
                <a:ext uri="{FF2B5EF4-FFF2-40B4-BE49-F238E27FC236}">
                  <a16:creationId xmlns:a16="http://schemas.microsoft.com/office/drawing/2014/main" id="{FF95FE60-787C-45A8-A4D7-458904119525}"/>
                </a:ext>
              </a:extLst>
            </p:cNvPr>
            <p:cNvSpPr/>
            <p:nvPr/>
          </p:nvSpPr>
          <p:spPr>
            <a:xfrm rot="3798949" flipH="1">
              <a:off x="2254550" y="1849503"/>
              <a:ext cx="354741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31;p48">
              <a:extLst>
                <a:ext uri="{FF2B5EF4-FFF2-40B4-BE49-F238E27FC236}">
                  <a16:creationId xmlns:a16="http://schemas.microsoft.com/office/drawing/2014/main" id="{F70620AE-F458-4B75-82E7-1F5874E50A14}"/>
                </a:ext>
              </a:extLst>
            </p:cNvPr>
            <p:cNvSpPr/>
            <p:nvPr/>
          </p:nvSpPr>
          <p:spPr>
            <a:xfrm rot="3799829" flipH="1">
              <a:off x="2420494" y="1718217"/>
              <a:ext cx="197568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32;p48">
              <a:extLst>
                <a:ext uri="{FF2B5EF4-FFF2-40B4-BE49-F238E27FC236}">
                  <a16:creationId xmlns:a16="http://schemas.microsoft.com/office/drawing/2014/main" id="{6C473CCD-22D4-4C4D-862E-5D378C7874EB}"/>
                </a:ext>
              </a:extLst>
            </p:cNvPr>
            <p:cNvSpPr/>
            <p:nvPr/>
          </p:nvSpPr>
          <p:spPr>
            <a:xfrm rot="3799860" flipH="1">
              <a:off x="1662755" y="1775505"/>
              <a:ext cx="28573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33;p48">
              <a:extLst>
                <a:ext uri="{FF2B5EF4-FFF2-40B4-BE49-F238E27FC236}">
                  <a16:creationId xmlns:a16="http://schemas.microsoft.com/office/drawing/2014/main" id="{9E6DBA8D-1E9E-448F-A0D6-BEA4ACE1D235}"/>
                </a:ext>
              </a:extLst>
            </p:cNvPr>
            <p:cNvSpPr/>
            <p:nvPr/>
          </p:nvSpPr>
          <p:spPr>
            <a:xfrm rot="3799658" flipH="1">
              <a:off x="1460095" y="1805434"/>
              <a:ext cx="394893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34;p48">
              <a:extLst>
                <a:ext uri="{FF2B5EF4-FFF2-40B4-BE49-F238E27FC236}">
                  <a16:creationId xmlns:a16="http://schemas.microsoft.com/office/drawing/2014/main" id="{27512AAC-C0E4-43AD-800B-F461A09B65FE}"/>
                </a:ext>
              </a:extLst>
            </p:cNvPr>
            <p:cNvSpPr/>
            <p:nvPr/>
          </p:nvSpPr>
          <p:spPr>
            <a:xfrm rot="3799257" flipH="1">
              <a:off x="1321915" y="1853264"/>
              <a:ext cx="412678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35;p48">
              <a:extLst>
                <a:ext uri="{FF2B5EF4-FFF2-40B4-BE49-F238E27FC236}">
                  <a16:creationId xmlns:a16="http://schemas.microsoft.com/office/drawing/2014/main" id="{BA0F724C-D5C3-4752-960A-D5B7096FAC78}"/>
                </a:ext>
              </a:extLst>
            </p:cNvPr>
            <p:cNvSpPr/>
            <p:nvPr/>
          </p:nvSpPr>
          <p:spPr>
            <a:xfrm rot="3799930" flipH="1">
              <a:off x="2507594" y="1413752"/>
              <a:ext cx="236438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36;p48">
              <a:extLst>
                <a:ext uri="{FF2B5EF4-FFF2-40B4-BE49-F238E27FC236}">
                  <a16:creationId xmlns:a16="http://schemas.microsoft.com/office/drawing/2014/main" id="{E839AFA0-AFBB-4D6D-AA73-DDCC910B5DE4}"/>
                </a:ext>
              </a:extLst>
            </p:cNvPr>
            <p:cNvSpPr/>
            <p:nvPr/>
          </p:nvSpPr>
          <p:spPr>
            <a:xfrm rot="3799824" flipH="1">
              <a:off x="2489384" y="1258965"/>
              <a:ext cx="442692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37;p48">
              <a:extLst>
                <a:ext uri="{FF2B5EF4-FFF2-40B4-BE49-F238E27FC236}">
                  <a16:creationId xmlns:a16="http://schemas.microsoft.com/office/drawing/2014/main" id="{7803E0F4-523C-414D-827D-4EC6B654C991}"/>
                </a:ext>
              </a:extLst>
            </p:cNvPr>
            <p:cNvSpPr/>
            <p:nvPr/>
          </p:nvSpPr>
          <p:spPr>
            <a:xfrm rot="3799931" flipH="1">
              <a:off x="2686898" y="1246462"/>
              <a:ext cx="342693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38;p48">
              <a:extLst>
                <a:ext uri="{FF2B5EF4-FFF2-40B4-BE49-F238E27FC236}">
                  <a16:creationId xmlns:a16="http://schemas.microsoft.com/office/drawing/2014/main" id="{091CC419-877F-4C96-AF36-FB92F078E430}"/>
                </a:ext>
              </a:extLst>
            </p:cNvPr>
            <p:cNvSpPr/>
            <p:nvPr/>
          </p:nvSpPr>
          <p:spPr>
            <a:xfrm rot="3800050" flipH="1">
              <a:off x="2906312" y="1240876"/>
              <a:ext cx="20477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39;p48">
              <a:extLst>
                <a:ext uri="{FF2B5EF4-FFF2-40B4-BE49-F238E27FC236}">
                  <a16:creationId xmlns:a16="http://schemas.microsoft.com/office/drawing/2014/main" id="{73593885-648F-43C1-8D16-C03693DBCD04}"/>
                </a:ext>
              </a:extLst>
            </p:cNvPr>
            <p:cNvSpPr/>
            <p:nvPr/>
          </p:nvSpPr>
          <p:spPr>
            <a:xfrm rot="3799419" flipH="1">
              <a:off x="1259735" y="1516041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40;p48">
              <a:extLst>
                <a:ext uri="{FF2B5EF4-FFF2-40B4-BE49-F238E27FC236}">
                  <a16:creationId xmlns:a16="http://schemas.microsoft.com/office/drawing/2014/main" id="{AA902DCD-8511-4449-959C-8B56C89387FE}"/>
                </a:ext>
              </a:extLst>
            </p:cNvPr>
            <p:cNvSpPr/>
            <p:nvPr/>
          </p:nvSpPr>
          <p:spPr>
            <a:xfrm rot="3799419" flipH="1">
              <a:off x="2066228" y="1097569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841;p48">
              <a:extLst>
                <a:ext uri="{FF2B5EF4-FFF2-40B4-BE49-F238E27FC236}">
                  <a16:creationId xmlns:a16="http://schemas.microsoft.com/office/drawing/2014/main" id="{D0633C10-8724-4AE4-BF40-1BDB93C9CCDE}"/>
                </a:ext>
              </a:extLst>
            </p:cNvPr>
            <p:cNvSpPr/>
            <p:nvPr/>
          </p:nvSpPr>
          <p:spPr>
            <a:xfrm rot="3800614" flipH="1">
              <a:off x="3163699" y="1368999"/>
              <a:ext cx="29548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42;p48">
              <a:extLst>
                <a:ext uri="{FF2B5EF4-FFF2-40B4-BE49-F238E27FC236}">
                  <a16:creationId xmlns:a16="http://schemas.microsoft.com/office/drawing/2014/main" id="{F002BA0D-CFE6-4419-98DF-06DD7C476C12}"/>
                </a:ext>
              </a:extLst>
            </p:cNvPr>
            <p:cNvSpPr/>
            <p:nvPr/>
          </p:nvSpPr>
          <p:spPr>
            <a:xfrm rot="3800364" flipH="1">
              <a:off x="3263548" y="1342975"/>
              <a:ext cx="396352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43;p48">
              <a:extLst>
                <a:ext uri="{FF2B5EF4-FFF2-40B4-BE49-F238E27FC236}">
                  <a16:creationId xmlns:a16="http://schemas.microsoft.com/office/drawing/2014/main" id="{48CD8951-5B2E-408D-BC75-FC96C6378F47}"/>
                </a:ext>
              </a:extLst>
            </p:cNvPr>
            <p:cNvSpPr/>
            <p:nvPr/>
          </p:nvSpPr>
          <p:spPr>
            <a:xfrm rot="3800265" flipH="1">
              <a:off x="3396960" y="1269655"/>
              <a:ext cx="362363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44;p48">
              <a:extLst>
                <a:ext uri="{FF2B5EF4-FFF2-40B4-BE49-F238E27FC236}">
                  <a16:creationId xmlns:a16="http://schemas.microsoft.com/office/drawing/2014/main" id="{F0DC084A-2199-4840-88DD-89DEB28017D2}"/>
                </a:ext>
              </a:extLst>
            </p:cNvPr>
            <p:cNvSpPr/>
            <p:nvPr/>
          </p:nvSpPr>
          <p:spPr>
            <a:xfrm rot="3799419" flipH="1">
              <a:off x="3405726" y="1086834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1DE66DF-9671-000E-5DD9-1DF119D581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4258965" y="5753290"/>
            <a:ext cx="1292734" cy="81823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8662874-C52D-4CFD-3C5E-0410DB8423C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6377556" y="5686470"/>
            <a:ext cx="1292734" cy="818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59E0F8-493C-5870-E869-560FB08053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96533" y="1701606"/>
            <a:ext cx="1155500" cy="21008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60682-239A-85C5-1DF2-F3FA5976FE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86" y="319006"/>
            <a:ext cx="7785022" cy="64003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1C569F-4541-B813-4347-F15C0621B1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83707" y="1531527"/>
            <a:ext cx="1905266" cy="3905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C94E0E-134B-B59B-E0D6-42213650619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71954" y="1187449"/>
            <a:ext cx="1905266" cy="39058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F7C45D3-0B59-B540-FA72-9806606BA03A}"/>
              </a:ext>
            </a:extLst>
          </p:cNvPr>
          <p:cNvSpPr txBox="1"/>
          <p:nvPr/>
        </p:nvSpPr>
        <p:spPr>
          <a:xfrm>
            <a:off x="4518995" y="1230380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 err="1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fr-FR" sz="2130" i="0" u="none" strike="noStrike" baseline="0" dirty="0" err="1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olecule</a:t>
            </a:r>
            <a:r>
              <a:rPr lang="fr-FR" sz="2130" i="0" u="none" strike="noStrike" baseline="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 d’ADN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C01ADBF-F1DA-BED6-5AC8-44FB5038189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42027" y="3878691"/>
            <a:ext cx="1362265" cy="5048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1E520D-BEE8-3C24-2B9B-7CAEABB432C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44693" y="1370384"/>
            <a:ext cx="1362265" cy="504895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5C7902E6-B30E-085C-194B-2831CC886316}"/>
              </a:ext>
            </a:extLst>
          </p:cNvPr>
          <p:cNvSpPr txBox="1"/>
          <p:nvPr/>
        </p:nvSpPr>
        <p:spPr>
          <a:xfrm>
            <a:off x="3255079" y="1445145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noyau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D5B4489-B131-6279-AFDF-2155502F524C}"/>
              </a:ext>
            </a:extLst>
          </p:cNvPr>
          <p:cNvSpPr txBox="1"/>
          <p:nvPr/>
        </p:nvSpPr>
        <p:spPr>
          <a:xfrm>
            <a:off x="1179674" y="3906327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chromosome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048C793-B707-F8A3-9A28-7CF5A80AB8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00278" y="3006319"/>
            <a:ext cx="1105054" cy="43821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E290692-E20A-912B-8101-1F033B02900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6417703" y="1709202"/>
            <a:ext cx="1105054" cy="49432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3F5EBDB-6C63-AFD7-AD7F-5B76604D658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67679" y="1984418"/>
            <a:ext cx="1105054" cy="43821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805EA2F-E678-9EA0-6AC4-E92F09C1E4F4}"/>
              </a:ext>
            </a:extLst>
          </p:cNvPr>
          <p:cNvSpPr txBox="1"/>
          <p:nvPr/>
        </p:nvSpPr>
        <p:spPr>
          <a:xfrm>
            <a:off x="7867679" y="2002514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acide amine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A1D1A9D6-D5AB-5D3F-9B28-D7BAA722F8E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39192" y="3075524"/>
            <a:ext cx="1362265" cy="48584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1A5CB2A1-152A-F4BB-822E-4CC185DFB1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54111" y="2086645"/>
            <a:ext cx="1155500" cy="210089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A5384AD-0C7A-D585-5EAE-A00F3908683E}"/>
              </a:ext>
            </a:extLst>
          </p:cNvPr>
          <p:cNvSpPr txBox="1"/>
          <p:nvPr/>
        </p:nvSpPr>
        <p:spPr>
          <a:xfrm>
            <a:off x="8119359" y="3114231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protéine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629CDEE-7363-9DAC-8710-C9559B96330D}"/>
              </a:ext>
            </a:extLst>
          </p:cNvPr>
          <p:cNvSpPr txBox="1"/>
          <p:nvPr/>
        </p:nvSpPr>
        <p:spPr>
          <a:xfrm>
            <a:off x="6676714" y="1622388"/>
            <a:ext cx="6490616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0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acide basique</a:t>
            </a:r>
            <a:endParaRPr lang="en-US" sz="2130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D2008BC-104A-DAD0-E9CB-4B9960888A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0465248">
            <a:off x="5900815" y="1980544"/>
            <a:ext cx="714106" cy="493573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90DBD6C-EF39-025D-D266-94ABDDA685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745481">
            <a:off x="6306117" y="1696816"/>
            <a:ext cx="1295581" cy="89547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68DB9E5F-973E-5014-2DD3-268F2C487E6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745481">
            <a:off x="6534412" y="1690899"/>
            <a:ext cx="129558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47"/>
          <p:cNvSpPr/>
          <p:nvPr/>
        </p:nvSpPr>
        <p:spPr>
          <a:xfrm>
            <a:off x="6218797" y="1898160"/>
            <a:ext cx="1647600" cy="164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chemeClr val="dk2"/>
              </a:solidFill>
            </a:endParaRPr>
          </a:p>
        </p:txBody>
      </p:sp>
      <p:grpSp>
        <p:nvGrpSpPr>
          <p:cNvPr id="1673" name="Google Shape;1673;p47"/>
          <p:cNvGrpSpPr/>
          <p:nvPr/>
        </p:nvGrpSpPr>
        <p:grpSpPr>
          <a:xfrm rot="5875890">
            <a:off x="8671191" y="423567"/>
            <a:ext cx="2378615" cy="2521235"/>
            <a:chOff x="3403900" y="3304800"/>
            <a:chExt cx="1556050" cy="1649350"/>
          </a:xfrm>
        </p:grpSpPr>
        <p:sp>
          <p:nvSpPr>
            <p:cNvPr id="1674" name="Google Shape;1674;p4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693" name="Google Shape;1693;p47"/>
          <p:cNvSpPr txBox="1">
            <a:spLocks noGrp="1"/>
          </p:cNvSpPr>
          <p:nvPr>
            <p:ph type="title"/>
          </p:nvPr>
        </p:nvSpPr>
        <p:spPr>
          <a:xfrm>
            <a:off x="4029712" y="3483651"/>
            <a:ext cx="4783200" cy="21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sz="6600" dirty="0"/>
              <a:t>CRISPR Cas9</a:t>
            </a:r>
            <a:endParaRPr sz="6600" dirty="0"/>
          </a:p>
        </p:txBody>
      </p:sp>
      <p:sp>
        <p:nvSpPr>
          <p:cNvPr id="1694" name="Google Shape;1694;p47"/>
          <p:cNvSpPr txBox="1">
            <a:spLocks noGrp="1"/>
          </p:cNvSpPr>
          <p:nvPr>
            <p:ph type="title" idx="2"/>
          </p:nvPr>
        </p:nvSpPr>
        <p:spPr>
          <a:xfrm>
            <a:off x="6166197" y="2038960"/>
            <a:ext cx="1752800" cy="13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1696" name="Google Shape;1696;p47"/>
          <p:cNvGrpSpPr/>
          <p:nvPr/>
        </p:nvGrpSpPr>
        <p:grpSpPr>
          <a:xfrm>
            <a:off x="426945" y="1441254"/>
            <a:ext cx="3592155" cy="5823639"/>
            <a:chOff x="663109" y="776140"/>
            <a:chExt cx="2694116" cy="4367729"/>
          </a:xfrm>
        </p:grpSpPr>
        <p:sp>
          <p:nvSpPr>
            <p:cNvPr id="1697" name="Google Shape;1697;p47"/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8" name="Google Shape;1698;p47"/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9" name="Google Shape;1699;p47"/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0" name="Google Shape;1700;p47"/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1" name="Google Shape;1701;p47"/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2" name="Google Shape;1702;p47"/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3" name="Google Shape;1703;p47"/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4" name="Google Shape;1704;p47"/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5" name="Google Shape;1705;p47"/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6" name="Google Shape;1706;p47"/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7" name="Google Shape;1707;p47"/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8" name="Google Shape;1708;p47"/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9" name="Google Shape;1709;p47"/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0" name="Google Shape;1710;p47"/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1" name="Google Shape;1711;p47"/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2" name="Google Shape;1712;p47"/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3" name="Google Shape;1713;p47"/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4" name="Google Shape;1714;p47"/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5" name="Google Shape;1715;p47"/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6" name="Google Shape;1716;p47"/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7" name="Google Shape;1717;p47"/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8" name="Google Shape;1718;p47"/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9" name="Google Shape;1719;p47"/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0" name="Google Shape;1720;p47"/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1" name="Google Shape;1721;p47"/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2" name="Google Shape;1722;p47"/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3" name="Google Shape;1723;p47"/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4" name="Google Shape;1724;p47"/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5" name="Google Shape;1725;p47"/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6" name="Google Shape;1726;p47"/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7" name="Google Shape;1727;p47"/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8" name="Google Shape;1728;p47"/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9" name="Google Shape;1729;p47"/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0" name="Google Shape;1730;p47"/>
            <p:cNvSpPr/>
            <p:nvPr/>
          </p:nvSpPr>
          <p:spPr>
            <a:xfrm flipH="1">
              <a:off x="1980519" y="1053715"/>
              <a:ext cx="431715" cy="336334"/>
            </a:xfrm>
            <a:custGeom>
              <a:avLst/>
              <a:gdLst/>
              <a:ahLst/>
              <a:cxnLst/>
              <a:rect l="l" t="t" r="r" b="b"/>
              <a:pathLst>
                <a:path w="19722" h="15363" extrusionOk="0">
                  <a:moveTo>
                    <a:pt x="15977" y="0"/>
                  </a:moveTo>
                  <a:cubicBezTo>
                    <a:pt x="15181" y="0"/>
                    <a:pt x="14577" y="802"/>
                    <a:pt x="14577" y="802"/>
                  </a:cubicBezTo>
                  <a:cubicBezTo>
                    <a:pt x="14577" y="802"/>
                    <a:pt x="0" y="1249"/>
                    <a:pt x="3020" y="4493"/>
                  </a:cubicBezTo>
                  <a:cubicBezTo>
                    <a:pt x="6040" y="7736"/>
                    <a:pt x="10662" y="8370"/>
                    <a:pt x="10662" y="8370"/>
                  </a:cubicBezTo>
                  <a:cubicBezTo>
                    <a:pt x="10662" y="8370"/>
                    <a:pt x="1081" y="13887"/>
                    <a:pt x="4921" y="15005"/>
                  </a:cubicBezTo>
                  <a:cubicBezTo>
                    <a:pt x="5807" y="15264"/>
                    <a:pt x="6892" y="15363"/>
                    <a:pt x="8036" y="15363"/>
                  </a:cubicBezTo>
                  <a:cubicBezTo>
                    <a:pt x="11851" y="15363"/>
                    <a:pt x="16329" y="14260"/>
                    <a:pt x="16329" y="14260"/>
                  </a:cubicBezTo>
                  <a:cubicBezTo>
                    <a:pt x="16329" y="14260"/>
                    <a:pt x="19721" y="7251"/>
                    <a:pt x="18155" y="2666"/>
                  </a:cubicBezTo>
                  <a:cubicBezTo>
                    <a:pt x="17457" y="569"/>
                    <a:pt x="16649" y="0"/>
                    <a:pt x="15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1" name="Google Shape;1731;p47"/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2" name="Google Shape;1732;p47"/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3" name="Google Shape;1733;p47"/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4" name="Google Shape;1734;p47"/>
            <p:cNvSpPr/>
            <p:nvPr/>
          </p:nvSpPr>
          <p:spPr>
            <a:xfrm flipH="1">
              <a:off x="1275727" y="776140"/>
              <a:ext cx="1058885" cy="1058415"/>
            </a:xfrm>
            <a:custGeom>
              <a:avLst/>
              <a:gdLst/>
              <a:ahLst/>
              <a:cxnLst/>
              <a:rect l="l" t="t" r="r" b="b"/>
              <a:pathLst>
                <a:path w="48373" h="48346" extrusionOk="0">
                  <a:moveTo>
                    <a:pt x="14670" y="1"/>
                  </a:moveTo>
                  <a:cubicBezTo>
                    <a:pt x="12531" y="1"/>
                    <a:pt x="12037" y="1518"/>
                    <a:pt x="15355" y="6062"/>
                  </a:cubicBezTo>
                  <a:cubicBezTo>
                    <a:pt x="15355" y="6062"/>
                    <a:pt x="12964" y="5739"/>
                    <a:pt x="10399" y="5739"/>
                  </a:cubicBezTo>
                  <a:cubicBezTo>
                    <a:pt x="5514" y="5739"/>
                    <a:pt x="1" y="6909"/>
                    <a:pt x="9167" y="13705"/>
                  </a:cubicBezTo>
                  <a:lnTo>
                    <a:pt x="12783" y="17768"/>
                  </a:lnTo>
                  <a:cubicBezTo>
                    <a:pt x="12783" y="17768"/>
                    <a:pt x="14759" y="26641"/>
                    <a:pt x="22848" y="26939"/>
                  </a:cubicBezTo>
                  <a:cubicBezTo>
                    <a:pt x="22848" y="26939"/>
                    <a:pt x="23929" y="26342"/>
                    <a:pt x="22438" y="22838"/>
                  </a:cubicBezTo>
                  <a:lnTo>
                    <a:pt x="22438" y="22838"/>
                  </a:lnTo>
                  <a:cubicBezTo>
                    <a:pt x="22439" y="22840"/>
                    <a:pt x="25347" y="29213"/>
                    <a:pt x="32429" y="30182"/>
                  </a:cubicBezTo>
                  <a:cubicBezTo>
                    <a:pt x="32429" y="30182"/>
                    <a:pt x="25719" y="39428"/>
                    <a:pt x="30341" y="42522"/>
                  </a:cubicBezTo>
                  <a:cubicBezTo>
                    <a:pt x="30341" y="42522"/>
                    <a:pt x="31716" y="48346"/>
                    <a:pt x="33882" y="48346"/>
                  </a:cubicBezTo>
                  <a:cubicBezTo>
                    <a:pt x="34028" y="48346"/>
                    <a:pt x="34177" y="48319"/>
                    <a:pt x="34330" y="48263"/>
                  </a:cubicBezTo>
                  <a:cubicBezTo>
                    <a:pt x="36753" y="47368"/>
                    <a:pt x="35337" y="45020"/>
                    <a:pt x="35337" y="45020"/>
                  </a:cubicBezTo>
                  <a:lnTo>
                    <a:pt x="35337" y="45020"/>
                  </a:lnTo>
                  <a:cubicBezTo>
                    <a:pt x="35337" y="45020"/>
                    <a:pt x="36714" y="46721"/>
                    <a:pt x="38058" y="46721"/>
                  </a:cubicBezTo>
                  <a:cubicBezTo>
                    <a:pt x="39369" y="46721"/>
                    <a:pt x="40649" y="45105"/>
                    <a:pt x="40593" y="38719"/>
                  </a:cubicBezTo>
                  <a:lnTo>
                    <a:pt x="40593" y="38719"/>
                  </a:lnTo>
                  <a:cubicBezTo>
                    <a:pt x="40594" y="38719"/>
                    <a:pt x="42488" y="39859"/>
                    <a:pt x="44063" y="39859"/>
                  </a:cubicBezTo>
                  <a:cubicBezTo>
                    <a:pt x="46322" y="39859"/>
                    <a:pt x="47924" y="37517"/>
                    <a:pt x="42346" y="26119"/>
                  </a:cubicBezTo>
                  <a:lnTo>
                    <a:pt x="42346" y="26119"/>
                  </a:lnTo>
                  <a:cubicBezTo>
                    <a:pt x="42346" y="26119"/>
                    <a:pt x="44261" y="26866"/>
                    <a:pt x="45659" y="26866"/>
                  </a:cubicBezTo>
                  <a:cubicBezTo>
                    <a:pt x="47430" y="26866"/>
                    <a:pt x="48372" y="25666"/>
                    <a:pt x="43538" y="20228"/>
                  </a:cubicBezTo>
                  <a:cubicBezTo>
                    <a:pt x="43538" y="20228"/>
                    <a:pt x="45514" y="15569"/>
                    <a:pt x="43688" y="15345"/>
                  </a:cubicBezTo>
                  <a:cubicBezTo>
                    <a:pt x="43568" y="15328"/>
                    <a:pt x="43455" y="15320"/>
                    <a:pt x="43349" y="15320"/>
                  </a:cubicBezTo>
                  <a:cubicBezTo>
                    <a:pt x="41805" y="15320"/>
                    <a:pt x="41674" y="16985"/>
                    <a:pt x="41674" y="16985"/>
                  </a:cubicBezTo>
                  <a:cubicBezTo>
                    <a:pt x="41674" y="16985"/>
                    <a:pt x="35228" y="2165"/>
                    <a:pt x="31837" y="2165"/>
                  </a:cubicBezTo>
                  <a:cubicBezTo>
                    <a:pt x="30906" y="2165"/>
                    <a:pt x="30205" y="3284"/>
                    <a:pt x="29931" y="6137"/>
                  </a:cubicBezTo>
                  <a:cubicBezTo>
                    <a:pt x="29931" y="6137"/>
                    <a:pt x="18973" y="1"/>
                    <a:pt x="14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5" name="Google Shape;1735;p47"/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6" name="Google Shape;1736;p47"/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7" name="Google Shape;1737;p47"/>
            <p:cNvSpPr/>
            <p:nvPr/>
          </p:nvSpPr>
          <p:spPr>
            <a:xfrm flipH="1">
              <a:off x="1830310" y="1840882"/>
              <a:ext cx="224504" cy="214306"/>
            </a:xfrm>
            <a:custGeom>
              <a:avLst/>
              <a:gdLst/>
              <a:ahLst/>
              <a:cxnLst/>
              <a:rect l="l" t="t" r="r" b="b"/>
              <a:pathLst>
                <a:path w="10256" h="9789" extrusionOk="0">
                  <a:moveTo>
                    <a:pt x="1827" y="1"/>
                  </a:moveTo>
                  <a:cubicBezTo>
                    <a:pt x="1827" y="1"/>
                    <a:pt x="1" y="3878"/>
                    <a:pt x="1455" y="6935"/>
                  </a:cubicBezTo>
                  <a:cubicBezTo>
                    <a:pt x="1898" y="7843"/>
                    <a:pt x="2242" y="8162"/>
                    <a:pt x="2507" y="8162"/>
                  </a:cubicBezTo>
                  <a:cubicBezTo>
                    <a:pt x="3134" y="8162"/>
                    <a:pt x="3319" y="6376"/>
                    <a:pt x="3319" y="6376"/>
                  </a:cubicBezTo>
                  <a:cubicBezTo>
                    <a:pt x="3319" y="6376"/>
                    <a:pt x="3580" y="9470"/>
                    <a:pt x="5108" y="9768"/>
                  </a:cubicBezTo>
                  <a:cubicBezTo>
                    <a:pt x="5181" y="9782"/>
                    <a:pt x="5250" y="9789"/>
                    <a:pt x="5316" y="9789"/>
                  </a:cubicBezTo>
                  <a:cubicBezTo>
                    <a:pt x="6664" y="9789"/>
                    <a:pt x="6562" y="7010"/>
                    <a:pt x="6562" y="7009"/>
                  </a:cubicBezTo>
                  <a:lnTo>
                    <a:pt x="6562" y="7009"/>
                  </a:lnTo>
                  <a:cubicBezTo>
                    <a:pt x="6562" y="7009"/>
                    <a:pt x="7858" y="8107"/>
                    <a:pt x="8798" y="8107"/>
                  </a:cubicBezTo>
                  <a:cubicBezTo>
                    <a:pt x="9684" y="8107"/>
                    <a:pt x="10255" y="7134"/>
                    <a:pt x="9134" y="3356"/>
                  </a:cubicBezTo>
                  <a:lnTo>
                    <a:pt x="9134" y="3356"/>
                  </a:lnTo>
                  <a:cubicBezTo>
                    <a:pt x="9134" y="3356"/>
                    <a:pt x="6937" y="4634"/>
                    <a:pt x="5168" y="4634"/>
                  </a:cubicBezTo>
                  <a:cubicBezTo>
                    <a:pt x="4656" y="4634"/>
                    <a:pt x="4180" y="4527"/>
                    <a:pt x="3803" y="4251"/>
                  </a:cubicBezTo>
                  <a:cubicBezTo>
                    <a:pt x="2088" y="2983"/>
                    <a:pt x="1827" y="1"/>
                    <a:pt x="1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8" name="Google Shape;1738;p47"/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9" name="Google Shape;1739;p47"/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0" name="Google Shape;1740;p47"/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1" name="Google Shape;1741;p47"/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2" name="Google Shape;1742;p47"/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3" name="Google Shape;1743;p47"/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4" name="Google Shape;1744;p47"/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5" name="Google Shape;1745;p47"/>
            <p:cNvSpPr/>
            <p:nvPr/>
          </p:nvSpPr>
          <p:spPr>
            <a:xfrm rot="-1274568">
              <a:off x="1754181" y="1361368"/>
              <a:ext cx="171790" cy="77496"/>
            </a:xfrm>
            <a:custGeom>
              <a:avLst/>
              <a:gdLst/>
              <a:ahLst/>
              <a:cxnLst/>
              <a:rect l="l" t="t" r="r" b="b"/>
              <a:pathLst>
                <a:path w="6872" h="3100" extrusionOk="0">
                  <a:moveTo>
                    <a:pt x="1028" y="1"/>
                  </a:moveTo>
                  <a:cubicBezTo>
                    <a:pt x="616" y="1"/>
                    <a:pt x="246" y="280"/>
                    <a:pt x="134" y="699"/>
                  </a:cubicBezTo>
                  <a:cubicBezTo>
                    <a:pt x="0" y="1200"/>
                    <a:pt x="300" y="1700"/>
                    <a:pt x="801" y="1834"/>
                  </a:cubicBezTo>
                  <a:lnTo>
                    <a:pt x="5604" y="3068"/>
                  </a:lnTo>
                  <a:cubicBezTo>
                    <a:pt x="5685" y="3089"/>
                    <a:pt x="5765" y="3100"/>
                    <a:pt x="5844" y="3100"/>
                  </a:cubicBezTo>
                  <a:cubicBezTo>
                    <a:pt x="6256" y="3100"/>
                    <a:pt x="6626" y="2821"/>
                    <a:pt x="6738" y="2401"/>
                  </a:cubicBezTo>
                  <a:cubicBezTo>
                    <a:pt x="6872" y="1900"/>
                    <a:pt x="6572" y="1400"/>
                    <a:pt x="6071" y="1267"/>
                  </a:cubicBezTo>
                  <a:lnTo>
                    <a:pt x="1268" y="32"/>
                  </a:lnTo>
                  <a:cubicBezTo>
                    <a:pt x="1187" y="11"/>
                    <a:pt x="1107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6" name="Google Shape;1746;p47"/>
            <p:cNvSpPr/>
            <p:nvPr/>
          </p:nvSpPr>
          <p:spPr>
            <a:xfrm rot="-1274568">
              <a:off x="2027453" y="1340308"/>
              <a:ext cx="105094" cy="46722"/>
            </a:xfrm>
            <a:custGeom>
              <a:avLst/>
              <a:gdLst/>
              <a:ahLst/>
              <a:cxnLst/>
              <a:rect l="l" t="t" r="r" b="b"/>
              <a:pathLst>
                <a:path w="4204" h="1869" extrusionOk="0">
                  <a:moveTo>
                    <a:pt x="935" y="0"/>
                  </a:moveTo>
                  <a:cubicBezTo>
                    <a:pt x="401" y="0"/>
                    <a:pt x="1" y="434"/>
                    <a:pt x="1" y="934"/>
                  </a:cubicBezTo>
                  <a:cubicBezTo>
                    <a:pt x="1" y="1468"/>
                    <a:pt x="401" y="1868"/>
                    <a:pt x="935" y="1868"/>
                  </a:cubicBezTo>
                  <a:lnTo>
                    <a:pt x="3270" y="1868"/>
                  </a:lnTo>
                  <a:cubicBezTo>
                    <a:pt x="3804" y="1868"/>
                    <a:pt x="4204" y="1468"/>
                    <a:pt x="4204" y="934"/>
                  </a:cubicBezTo>
                  <a:cubicBezTo>
                    <a:pt x="4204" y="434"/>
                    <a:pt x="3804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2077213" y="1659744"/>
              <a:ext cx="40900" cy="77575"/>
            </a:xfrm>
            <a:custGeom>
              <a:avLst/>
              <a:gdLst/>
              <a:ahLst/>
              <a:cxnLst/>
              <a:rect l="l" t="t" r="r" b="b"/>
              <a:pathLst>
                <a:path w="1636" h="3103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768" y="201"/>
                    <a:pt x="301" y="668"/>
                    <a:pt x="168" y="1268"/>
                  </a:cubicBezTo>
                  <a:cubicBezTo>
                    <a:pt x="1" y="1868"/>
                    <a:pt x="468" y="2569"/>
                    <a:pt x="1135" y="3103"/>
                  </a:cubicBezTo>
                  <a:cubicBezTo>
                    <a:pt x="1335" y="2469"/>
                    <a:pt x="1402" y="1001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0" name="Google Shape;1750;p47"/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2" name="Google Shape;1752;p47"/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3" name="Google Shape;1753;p47"/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4" name="Google Shape;1754;p47"/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5" name="Google Shape;1755;p47"/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756" name="Google Shape;1756;p47"/>
          <p:cNvGrpSpPr/>
          <p:nvPr/>
        </p:nvGrpSpPr>
        <p:grpSpPr>
          <a:xfrm>
            <a:off x="4196992" y="368286"/>
            <a:ext cx="1024981" cy="3870965"/>
            <a:chOff x="3412694" y="590558"/>
            <a:chExt cx="543507" cy="2052619"/>
          </a:xfrm>
        </p:grpSpPr>
        <p:sp>
          <p:nvSpPr>
            <p:cNvPr id="1757" name="Google Shape;1757;p47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8" name="Google Shape;1758;p47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9" name="Google Shape;1759;p47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0" name="Google Shape;1760;p47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1" name="Google Shape;1761;p47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2" name="Google Shape;1762;p47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3" name="Google Shape;1763;p47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4" name="Google Shape;1764;p47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5" name="Google Shape;1765;p47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6" name="Google Shape;1766;p47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7" name="Google Shape;1767;p47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8" name="Google Shape;1768;p47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9" name="Google Shape;1769;p47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0" name="Google Shape;1770;p47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1" name="Google Shape;1771;p47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2" name="Google Shape;1772;p47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3" name="Google Shape;1773;p47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4" name="Google Shape;1774;p47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5" name="Google Shape;1775;p47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6" name="Google Shape;1776;p47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7" name="Google Shape;1777;p47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8" name="Google Shape;1778;p47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9" name="Google Shape;1779;p47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0" name="Google Shape;1780;p47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1" name="Google Shape;1781;p47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2" name="Google Shape;1782;p47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3" name="Google Shape;1783;p47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4" name="Google Shape;1784;p47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5" name="Google Shape;1785;p47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6" name="Google Shape;1786;p47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7" name="Google Shape;1787;p47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8" name="Google Shape;1788;p47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9" name="Google Shape;1789;p47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0" name="Google Shape;1790;p47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1" name="Google Shape;1791;p47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2" name="Google Shape;1792;p47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3" name="Google Shape;1793;p47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4" name="Google Shape;1794;p47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5" name="Google Shape;1795;p47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6" name="Google Shape;1796;p47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7" name="Google Shape;1797;p47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8" name="Google Shape;1798;p47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9" name="Google Shape;1799;p47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0" name="Google Shape;1800;p47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1" name="Google Shape;1801;p47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2" name="Google Shape;1802;p47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3" name="Google Shape;1803;p47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4" name="Google Shape;1804;p47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5" name="Google Shape;1805;p47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6" name="Google Shape;1806;p47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7" name="Google Shape;1807;p47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8" name="Google Shape;1808;p47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9" name="Google Shape;1809;p47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0" name="Google Shape;1810;p47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1" name="Google Shape;1811;p47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2" name="Google Shape;1812;p47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3" name="Google Shape;1813;p47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4" name="Google Shape;1814;p47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5" name="Google Shape;1815;p47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6" name="Google Shape;1816;p47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74"/>
          <p:cNvSpPr txBox="1">
            <a:spLocks noGrp="1"/>
          </p:cNvSpPr>
          <p:nvPr>
            <p:ph type="title"/>
          </p:nvPr>
        </p:nvSpPr>
        <p:spPr>
          <a:xfrm>
            <a:off x="4110558" y="1135165"/>
            <a:ext cx="6616824" cy="168191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4267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Qu’est-ce</a:t>
            </a:r>
            <a:r>
              <a:rPr lang="en-US" sz="4267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4267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c’est</a:t>
            </a:r>
            <a:r>
              <a:rPr lang="en-US" sz="4267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CRISPR?</a:t>
            </a:r>
            <a:endParaRPr lang="en-US" sz="4267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</p:txBody>
      </p:sp>
      <p:sp>
        <p:nvSpPr>
          <p:cNvPr id="3044" name="Google Shape;3044;p74"/>
          <p:cNvSpPr txBox="1">
            <a:spLocks noGrp="1"/>
          </p:cNvSpPr>
          <p:nvPr>
            <p:ph type="subTitle" idx="1"/>
          </p:nvPr>
        </p:nvSpPr>
        <p:spPr>
          <a:xfrm>
            <a:off x="4174827" y="2406118"/>
            <a:ext cx="7675737" cy="286883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sz="2800" b="1" dirty="0">
                <a:solidFill>
                  <a:srgbClr val="434343"/>
                </a:solidFill>
                <a:latin typeface="Oxygen" panose="02000503000000000000" pitchFamily="2" charset="0"/>
                <a:cs typeface="Times New Roman" panose="02020603050405020304" pitchFamily="18" charset="0"/>
                <a:sym typeface="Arial"/>
              </a:rPr>
              <a:t>Le système CRISPR sont des méthodes simples et efficaces pour manipuler avec précision le génome de n'importe quel organisme en développement.</a:t>
            </a:r>
          </a:p>
        </p:txBody>
      </p:sp>
      <p:grpSp>
        <p:nvGrpSpPr>
          <p:cNvPr id="3045" name="Google Shape;3045;p74"/>
          <p:cNvGrpSpPr/>
          <p:nvPr/>
        </p:nvGrpSpPr>
        <p:grpSpPr>
          <a:xfrm>
            <a:off x="-595059" y="785906"/>
            <a:ext cx="6573044" cy="6540713"/>
            <a:chOff x="-541545" y="589429"/>
            <a:chExt cx="4929783" cy="4905535"/>
          </a:xfrm>
        </p:grpSpPr>
        <p:sp>
          <p:nvSpPr>
            <p:cNvPr id="3046" name="Google Shape;3046;p74"/>
            <p:cNvSpPr/>
            <p:nvPr/>
          </p:nvSpPr>
          <p:spPr>
            <a:xfrm>
              <a:off x="2049073" y="2173503"/>
              <a:ext cx="708946" cy="28451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3047" name="Google Shape;3047;p74"/>
            <p:cNvGrpSpPr/>
            <p:nvPr/>
          </p:nvGrpSpPr>
          <p:grpSpPr>
            <a:xfrm>
              <a:off x="-541545" y="589429"/>
              <a:ext cx="4929783" cy="4905535"/>
              <a:chOff x="1035750" y="473875"/>
              <a:chExt cx="5026800" cy="5002075"/>
            </a:xfrm>
          </p:grpSpPr>
          <p:sp>
            <p:nvSpPr>
              <p:cNvPr id="3048" name="Google Shape;3048;p74"/>
              <p:cNvSpPr/>
              <p:nvPr/>
            </p:nvSpPr>
            <p:spPr>
              <a:xfrm>
                <a:off x="3662125" y="473875"/>
                <a:ext cx="761800" cy="3324600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49" name="Google Shape;3049;p74"/>
              <p:cNvSpPr/>
              <p:nvPr/>
            </p:nvSpPr>
            <p:spPr>
              <a:xfrm>
                <a:off x="3773942" y="3178954"/>
                <a:ext cx="499952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0" name="Google Shape;3050;p74"/>
              <p:cNvSpPr/>
              <p:nvPr/>
            </p:nvSpPr>
            <p:spPr>
              <a:xfrm>
                <a:off x="3773950" y="3523800"/>
                <a:ext cx="50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1" name="Google Shape;3051;p74"/>
              <p:cNvSpPr/>
              <p:nvPr/>
            </p:nvSpPr>
            <p:spPr>
              <a:xfrm>
                <a:off x="3678975" y="3042775"/>
                <a:ext cx="695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2" name="Google Shape;3052;p74"/>
              <p:cNvSpPr/>
              <p:nvPr/>
            </p:nvSpPr>
            <p:spPr>
              <a:xfrm>
                <a:off x="3661200" y="2906625"/>
                <a:ext cx="7295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3" name="Google Shape;3053;p74"/>
              <p:cNvSpPr/>
              <p:nvPr/>
            </p:nvSpPr>
            <p:spPr>
              <a:xfrm>
                <a:off x="3723900" y="2770925"/>
                <a:ext cx="6059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4" name="Google Shape;3054;p74"/>
              <p:cNvSpPr/>
              <p:nvPr/>
            </p:nvSpPr>
            <p:spPr>
              <a:xfrm>
                <a:off x="3773950" y="1520650"/>
                <a:ext cx="508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5" name="Google Shape;3055;p74"/>
              <p:cNvSpPr/>
              <p:nvPr/>
            </p:nvSpPr>
            <p:spPr>
              <a:xfrm>
                <a:off x="3773950" y="735025"/>
                <a:ext cx="5086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6" name="Google Shape;3056;p74"/>
              <p:cNvSpPr/>
              <p:nvPr/>
            </p:nvSpPr>
            <p:spPr>
              <a:xfrm>
                <a:off x="3678975" y="1384500"/>
                <a:ext cx="6958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7" name="Google Shape;3057;p74"/>
              <p:cNvSpPr/>
              <p:nvPr/>
            </p:nvSpPr>
            <p:spPr>
              <a:xfrm>
                <a:off x="3678975" y="600275"/>
                <a:ext cx="6958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8" name="Google Shape;3058;p74"/>
              <p:cNvSpPr/>
              <p:nvPr/>
            </p:nvSpPr>
            <p:spPr>
              <a:xfrm>
                <a:off x="3661200" y="1248800"/>
                <a:ext cx="7295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59" name="Google Shape;3059;p74"/>
              <p:cNvSpPr/>
              <p:nvPr/>
            </p:nvSpPr>
            <p:spPr>
              <a:xfrm>
                <a:off x="3723900" y="1112650"/>
                <a:ext cx="58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0" name="Google Shape;3060;p74"/>
              <p:cNvSpPr/>
              <p:nvPr/>
            </p:nvSpPr>
            <p:spPr>
              <a:xfrm>
                <a:off x="3773950" y="2380225"/>
                <a:ext cx="50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1" name="Google Shape;3061;p74"/>
              <p:cNvSpPr/>
              <p:nvPr/>
            </p:nvSpPr>
            <p:spPr>
              <a:xfrm>
                <a:off x="3678975" y="2244525"/>
                <a:ext cx="6958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2" name="Google Shape;3062;p74"/>
              <p:cNvSpPr/>
              <p:nvPr/>
            </p:nvSpPr>
            <p:spPr>
              <a:xfrm>
                <a:off x="3723900" y="1924000"/>
                <a:ext cx="6059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3" name="Google Shape;3063;p74"/>
              <p:cNvSpPr/>
              <p:nvPr/>
            </p:nvSpPr>
            <p:spPr>
              <a:xfrm>
                <a:off x="3629850" y="473875"/>
                <a:ext cx="761775" cy="3324600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sp>
            <p:nvSpPr>
              <p:cNvPr id="3064" name="Google Shape;3064;p74"/>
              <p:cNvSpPr/>
              <p:nvPr/>
            </p:nvSpPr>
            <p:spPr>
              <a:xfrm>
                <a:off x="3709375" y="108502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5" name="Google Shape;3065;p74"/>
              <p:cNvSpPr/>
              <p:nvPr/>
            </p:nvSpPr>
            <p:spPr>
              <a:xfrm>
                <a:off x="3710325" y="1098125"/>
                <a:ext cx="90800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6" name="Google Shape;3066;p74"/>
              <p:cNvSpPr/>
              <p:nvPr/>
            </p:nvSpPr>
            <p:spPr>
              <a:xfrm>
                <a:off x="3724825" y="10906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7" name="Google Shape;3067;p74"/>
              <p:cNvSpPr/>
              <p:nvPr/>
            </p:nvSpPr>
            <p:spPr>
              <a:xfrm>
                <a:off x="3627500" y="122447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8" name="Google Shape;3068;p74"/>
              <p:cNvSpPr/>
              <p:nvPr/>
            </p:nvSpPr>
            <p:spPr>
              <a:xfrm>
                <a:off x="3628450" y="1237575"/>
                <a:ext cx="907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69" name="Google Shape;3069;p74"/>
              <p:cNvSpPr/>
              <p:nvPr/>
            </p:nvSpPr>
            <p:spPr>
              <a:xfrm>
                <a:off x="3642950" y="1229625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0" name="Google Shape;3070;p74"/>
              <p:cNvSpPr/>
              <p:nvPr/>
            </p:nvSpPr>
            <p:spPr>
              <a:xfrm>
                <a:off x="4320475" y="557225"/>
                <a:ext cx="847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1" name="Google Shape;3071;p74"/>
              <p:cNvSpPr/>
              <p:nvPr/>
            </p:nvSpPr>
            <p:spPr>
              <a:xfrm>
                <a:off x="4321425" y="570325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2" name="Google Shape;3072;p74"/>
              <p:cNvSpPr/>
              <p:nvPr/>
            </p:nvSpPr>
            <p:spPr>
              <a:xfrm>
                <a:off x="4336400" y="562375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3" name="Google Shape;3073;p74"/>
              <p:cNvSpPr/>
              <p:nvPr/>
            </p:nvSpPr>
            <p:spPr>
              <a:xfrm>
                <a:off x="3742150" y="1487450"/>
                <a:ext cx="84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4" name="Google Shape;3074;p74"/>
              <p:cNvSpPr/>
              <p:nvPr/>
            </p:nvSpPr>
            <p:spPr>
              <a:xfrm>
                <a:off x="3743550" y="1500550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5" name="Google Shape;3075;p74"/>
              <p:cNvSpPr/>
              <p:nvPr/>
            </p:nvSpPr>
            <p:spPr>
              <a:xfrm>
                <a:off x="3757575" y="1492575"/>
                <a:ext cx="3840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6" name="Google Shape;3076;p74"/>
              <p:cNvSpPr/>
              <p:nvPr/>
            </p:nvSpPr>
            <p:spPr>
              <a:xfrm>
                <a:off x="4228775" y="235587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7" name="Google Shape;3077;p74"/>
              <p:cNvSpPr/>
              <p:nvPr/>
            </p:nvSpPr>
            <p:spPr>
              <a:xfrm>
                <a:off x="4229700" y="2368975"/>
                <a:ext cx="90800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8" name="Google Shape;3078;p74"/>
              <p:cNvSpPr/>
              <p:nvPr/>
            </p:nvSpPr>
            <p:spPr>
              <a:xfrm>
                <a:off x="4244200" y="23615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79" name="Google Shape;3079;p74"/>
              <p:cNvSpPr/>
              <p:nvPr/>
            </p:nvSpPr>
            <p:spPr>
              <a:xfrm>
                <a:off x="3644825" y="3018450"/>
                <a:ext cx="84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0" name="Google Shape;3080;p74"/>
              <p:cNvSpPr/>
              <p:nvPr/>
            </p:nvSpPr>
            <p:spPr>
              <a:xfrm>
                <a:off x="3646225" y="3031550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1" name="Google Shape;3081;p74"/>
              <p:cNvSpPr/>
              <p:nvPr/>
            </p:nvSpPr>
            <p:spPr>
              <a:xfrm>
                <a:off x="3660725" y="3023600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2" name="Google Shape;3082;p74"/>
              <p:cNvSpPr/>
              <p:nvPr/>
            </p:nvSpPr>
            <p:spPr>
              <a:xfrm>
                <a:off x="4230175" y="706025"/>
                <a:ext cx="847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3" name="Google Shape;3083;p74"/>
              <p:cNvSpPr/>
              <p:nvPr/>
            </p:nvSpPr>
            <p:spPr>
              <a:xfrm>
                <a:off x="4231575" y="71912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4" name="Google Shape;3084;p74"/>
              <p:cNvSpPr/>
              <p:nvPr/>
            </p:nvSpPr>
            <p:spPr>
              <a:xfrm>
                <a:off x="4246075" y="7116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5" name="Google Shape;3085;p74"/>
              <p:cNvSpPr/>
              <p:nvPr/>
            </p:nvSpPr>
            <p:spPr>
              <a:xfrm>
                <a:off x="3671025" y="1360175"/>
                <a:ext cx="847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6" name="Google Shape;3086;p74"/>
              <p:cNvSpPr/>
              <p:nvPr/>
            </p:nvSpPr>
            <p:spPr>
              <a:xfrm>
                <a:off x="3672425" y="137327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7" name="Google Shape;3087;p74"/>
              <p:cNvSpPr/>
              <p:nvPr/>
            </p:nvSpPr>
            <p:spPr>
              <a:xfrm>
                <a:off x="3686450" y="1365775"/>
                <a:ext cx="38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8" name="Google Shape;3088;p74"/>
              <p:cNvSpPr/>
              <p:nvPr/>
            </p:nvSpPr>
            <p:spPr>
              <a:xfrm>
                <a:off x="4261525" y="188047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9" name="Google Shape;3089;p74"/>
              <p:cNvSpPr/>
              <p:nvPr/>
            </p:nvSpPr>
            <p:spPr>
              <a:xfrm>
                <a:off x="4262450" y="1893600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0" name="Google Shape;3090;p74"/>
              <p:cNvSpPr/>
              <p:nvPr/>
            </p:nvSpPr>
            <p:spPr>
              <a:xfrm>
                <a:off x="4276975" y="18861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1" name="Google Shape;3091;p74"/>
              <p:cNvSpPr/>
              <p:nvPr/>
            </p:nvSpPr>
            <p:spPr>
              <a:xfrm>
                <a:off x="4323750" y="22089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2" name="Google Shape;3092;p74"/>
              <p:cNvSpPr/>
              <p:nvPr/>
            </p:nvSpPr>
            <p:spPr>
              <a:xfrm>
                <a:off x="4324700" y="2222050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3" name="Google Shape;3093;p74"/>
              <p:cNvSpPr/>
              <p:nvPr/>
            </p:nvSpPr>
            <p:spPr>
              <a:xfrm>
                <a:off x="4339200" y="2214575"/>
                <a:ext cx="38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4" name="Google Shape;3094;p74"/>
              <p:cNvSpPr/>
              <p:nvPr/>
            </p:nvSpPr>
            <p:spPr>
              <a:xfrm>
                <a:off x="3713600" y="274612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5" name="Google Shape;3095;p74"/>
              <p:cNvSpPr/>
              <p:nvPr/>
            </p:nvSpPr>
            <p:spPr>
              <a:xfrm>
                <a:off x="3714525" y="275922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6" name="Google Shape;3096;p74"/>
              <p:cNvSpPr/>
              <p:nvPr/>
            </p:nvSpPr>
            <p:spPr>
              <a:xfrm>
                <a:off x="3729050" y="27517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7" name="Google Shape;3097;p74"/>
              <p:cNvSpPr/>
              <p:nvPr/>
            </p:nvSpPr>
            <p:spPr>
              <a:xfrm>
                <a:off x="4228775" y="34807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8" name="Google Shape;3098;p74"/>
              <p:cNvSpPr/>
              <p:nvPr/>
            </p:nvSpPr>
            <p:spPr>
              <a:xfrm>
                <a:off x="4229700" y="3493850"/>
                <a:ext cx="90800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99" name="Google Shape;3099;p74"/>
              <p:cNvSpPr/>
              <p:nvPr/>
            </p:nvSpPr>
            <p:spPr>
              <a:xfrm>
                <a:off x="4244200" y="34859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0" name="Google Shape;3100;p74"/>
              <p:cNvSpPr/>
              <p:nvPr/>
            </p:nvSpPr>
            <p:spPr>
              <a:xfrm>
                <a:off x="3639200" y="288322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1" name="Google Shape;3101;p74"/>
              <p:cNvSpPr/>
              <p:nvPr/>
            </p:nvSpPr>
            <p:spPr>
              <a:xfrm>
                <a:off x="3640125" y="2896325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2" name="Google Shape;3102;p74"/>
              <p:cNvSpPr/>
              <p:nvPr/>
            </p:nvSpPr>
            <p:spPr>
              <a:xfrm>
                <a:off x="3654650" y="2888375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3" name="Google Shape;3103;p74"/>
              <p:cNvSpPr/>
              <p:nvPr/>
            </p:nvSpPr>
            <p:spPr>
              <a:xfrm>
                <a:off x="3744475" y="314992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4" name="Google Shape;3104;p74"/>
              <p:cNvSpPr/>
              <p:nvPr/>
            </p:nvSpPr>
            <p:spPr>
              <a:xfrm>
                <a:off x="3745425" y="3163025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5" name="Google Shape;3105;p74"/>
              <p:cNvSpPr/>
              <p:nvPr/>
            </p:nvSpPr>
            <p:spPr>
              <a:xfrm>
                <a:off x="3759925" y="31555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6" name="Google Shape;3106;p74"/>
              <p:cNvSpPr/>
              <p:nvPr/>
            </p:nvSpPr>
            <p:spPr>
              <a:xfrm>
                <a:off x="4510925" y="4229875"/>
                <a:ext cx="574625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22985" h="21600" extrusionOk="0">
                    <a:moveTo>
                      <a:pt x="22404" y="1"/>
                    </a:moveTo>
                    <a:lnTo>
                      <a:pt x="11043" y="656"/>
                    </a:lnTo>
                    <a:lnTo>
                      <a:pt x="0" y="15198"/>
                    </a:lnTo>
                    <a:lnTo>
                      <a:pt x="1703" y="21599"/>
                    </a:lnTo>
                    <a:cubicBezTo>
                      <a:pt x="1872" y="20233"/>
                      <a:pt x="19727" y="4642"/>
                      <a:pt x="21356" y="3332"/>
                    </a:cubicBezTo>
                    <a:cubicBezTo>
                      <a:pt x="22984" y="2041"/>
                      <a:pt x="22404" y="1"/>
                      <a:pt x="22404" y="1"/>
                    </a:cubicBezTo>
                    <a:close/>
                  </a:path>
                </a:pathLst>
              </a:custGeom>
              <a:solidFill>
                <a:srgbClr val="737A7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7" name="Google Shape;3107;p74"/>
              <p:cNvSpPr/>
              <p:nvPr/>
            </p:nvSpPr>
            <p:spPr>
              <a:xfrm>
                <a:off x="4495950" y="4116175"/>
                <a:ext cx="1566600" cy="1359775"/>
              </a:xfrm>
              <a:custGeom>
                <a:avLst/>
                <a:gdLst/>
                <a:ahLst/>
                <a:cxnLst/>
                <a:rect l="l" t="t" r="r" b="b"/>
                <a:pathLst>
                  <a:path w="62664" h="54391" extrusionOk="0">
                    <a:moveTo>
                      <a:pt x="14468" y="0"/>
                    </a:moveTo>
                    <a:cubicBezTo>
                      <a:pt x="9284" y="6083"/>
                      <a:pt x="4679" y="12634"/>
                      <a:pt x="0" y="19129"/>
                    </a:cubicBezTo>
                    <a:cubicBezTo>
                      <a:pt x="6196" y="28955"/>
                      <a:pt x="22067" y="54391"/>
                      <a:pt x="22067" y="54391"/>
                    </a:cubicBezTo>
                    <a:lnTo>
                      <a:pt x="62663" y="45257"/>
                    </a:lnTo>
                    <a:cubicBezTo>
                      <a:pt x="62663" y="45257"/>
                      <a:pt x="32473" y="15329"/>
                      <a:pt x="14468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8" name="Google Shape;3108;p74"/>
              <p:cNvSpPr/>
              <p:nvPr/>
            </p:nvSpPr>
            <p:spPr>
              <a:xfrm>
                <a:off x="2515750" y="3032025"/>
                <a:ext cx="2555275" cy="1737850"/>
              </a:xfrm>
              <a:custGeom>
                <a:avLst/>
                <a:gdLst/>
                <a:ahLst/>
                <a:cxnLst/>
                <a:rect l="l" t="t" r="r" b="b"/>
                <a:pathLst>
                  <a:path w="102211" h="69514" extrusionOk="0">
                    <a:moveTo>
                      <a:pt x="28150" y="0"/>
                    </a:moveTo>
                    <a:lnTo>
                      <a:pt x="20495" y="22703"/>
                    </a:lnTo>
                    <a:cubicBezTo>
                      <a:pt x="20495" y="22703"/>
                      <a:pt x="20345" y="2808"/>
                      <a:pt x="14449" y="2059"/>
                    </a:cubicBezTo>
                    <a:lnTo>
                      <a:pt x="12971" y="30078"/>
                    </a:lnTo>
                    <a:cubicBezTo>
                      <a:pt x="12971" y="30078"/>
                      <a:pt x="7074" y="19938"/>
                      <a:pt x="1562" y="19938"/>
                    </a:cubicBezTo>
                    <a:cubicBezTo>
                      <a:pt x="1036" y="19938"/>
                      <a:pt x="514" y="20031"/>
                      <a:pt x="0" y="20233"/>
                    </a:cubicBezTo>
                    <a:lnTo>
                      <a:pt x="12971" y="44321"/>
                    </a:lnTo>
                    <a:cubicBezTo>
                      <a:pt x="12971" y="44321"/>
                      <a:pt x="35524" y="57797"/>
                      <a:pt x="37003" y="57797"/>
                    </a:cubicBezTo>
                    <a:cubicBezTo>
                      <a:pt x="38481" y="57797"/>
                      <a:pt x="76363" y="58096"/>
                      <a:pt x="76794" y="58677"/>
                    </a:cubicBezTo>
                    <a:cubicBezTo>
                      <a:pt x="76925" y="58845"/>
                      <a:pt x="79208" y="63674"/>
                      <a:pt x="81510" y="69513"/>
                    </a:cubicBezTo>
                    <a:cubicBezTo>
                      <a:pt x="81735" y="68746"/>
                      <a:pt x="82540" y="65471"/>
                      <a:pt x="82839" y="64703"/>
                    </a:cubicBezTo>
                    <a:cubicBezTo>
                      <a:pt x="84561" y="60267"/>
                      <a:pt x="87668" y="57029"/>
                      <a:pt x="91992" y="55046"/>
                    </a:cubicBezTo>
                    <a:cubicBezTo>
                      <a:pt x="94687" y="53810"/>
                      <a:pt x="100732" y="50816"/>
                      <a:pt x="102211" y="47915"/>
                    </a:cubicBezTo>
                    <a:cubicBezTo>
                      <a:pt x="93414" y="40054"/>
                      <a:pt x="83831" y="35000"/>
                      <a:pt x="81417" y="34532"/>
                    </a:cubicBezTo>
                    <a:cubicBezTo>
                      <a:pt x="78990" y="34071"/>
                      <a:pt x="73833" y="33917"/>
                      <a:pt x="68035" y="33917"/>
                    </a:cubicBezTo>
                    <a:cubicBezTo>
                      <a:pt x="56439" y="33917"/>
                      <a:pt x="42281" y="34532"/>
                      <a:pt x="42281" y="34532"/>
                    </a:cubicBezTo>
                    <a:lnTo>
                      <a:pt x="37508" y="25305"/>
                    </a:lnTo>
                    <a:cubicBezTo>
                      <a:pt x="37508" y="25305"/>
                      <a:pt x="44227" y="7225"/>
                      <a:pt x="37508" y="6364"/>
                    </a:cubicBezTo>
                    <a:lnTo>
                      <a:pt x="29179" y="27439"/>
                    </a:lnTo>
                    <a:lnTo>
                      <a:pt x="29179" y="14449"/>
                    </a:lnTo>
                    <a:cubicBezTo>
                      <a:pt x="29179" y="14449"/>
                      <a:pt x="33615" y="599"/>
                      <a:pt x="28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09" name="Google Shape;3109;p74"/>
              <p:cNvSpPr/>
              <p:nvPr/>
            </p:nvSpPr>
            <p:spPr>
              <a:xfrm>
                <a:off x="3242400" y="3715350"/>
                <a:ext cx="263925" cy="417700"/>
              </a:xfrm>
              <a:custGeom>
                <a:avLst/>
                <a:gdLst/>
                <a:ahLst/>
                <a:cxnLst/>
                <a:rect l="l" t="t" r="r" b="b"/>
                <a:pathLst>
                  <a:path w="10557" h="16708" extrusionOk="0">
                    <a:moveTo>
                      <a:pt x="123" y="1"/>
                    </a:moveTo>
                    <a:cubicBezTo>
                      <a:pt x="106" y="1"/>
                      <a:pt x="89" y="5"/>
                      <a:pt x="76" y="12"/>
                    </a:cubicBezTo>
                    <a:cubicBezTo>
                      <a:pt x="20" y="50"/>
                      <a:pt x="1" y="106"/>
                      <a:pt x="38" y="143"/>
                    </a:cubicBezTo>
                    <a:lnTo>
                      <a:pt x="10351" y="16651"/>
                    </a:lnTo>
                    <a:cubicBezTo>
                      <a:pt x="10370" y="16688"/>
                      <a:pt x="10407" y="16707"/>
                      <a:pt x="10445" y="16707"/>
                    </a:cubicBezTo>
                    <a:cubicBezTo>
                      <a:pt x="10520" y="16707"/>
                      <a:pt x="10557" y="16614"/>
                      <a:pt x="10520" y="16557"/>
                    </a:cubicBezTo>
                    <a:lnTo>
                      <a:pt x="207" y="50"/>
                    </a:lnTo>
                    <a:cubicBezTo>
                      <a:pt x="183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0" name="Google Shape;3110;p74"/>
              <p:cNvSpPr/>
              <p:nvPr/>
            </p:nvSpPr>
            <p:spPr>
              <a:xfrm>
                <a:off x="2988325" y="3597275"/>
                <a:ext cx="359850" cy="631225"/>
              </a:xfrm>
              <a:custGeom>
                <a:avLst/>
                <a:gdLst/>
                <a:ahLst/>
                <a:cxnLst/>
                <a:rect l="l" t="t" r="r" b="b"/>
                <a:pathLst>
                  <a:path w="14394" h="25249" extrusionOk="0">
                    <a:moveTo>
                      <a:pt x="1577" y="1"/>
                    </a:moveTo>
                    <a:cubicBezTo>
                      <a:pt x="1533" y="1"/>
                      <a:pt x="1488" y="25"/>
                      <a:pt x="1479" y="75"/>
                    </a:cubicBezTo>
                    <a:cubicBezTo>
                      <a:pt x="1423" y="412"/>
                      <a:pt x="1" y="8198"/>
                      <a:pt x="151" y="9395"/>
                    </a:cubicBezTo>
                    <a:cubicBezTo>
                      <a:pt x="319" y="10593"/>
                      <a:pt x="13626" y="24631"/>
                      <a:pt x="14188" y="25230"/>
                    </a:cubicBezTo>
                    <a:cubicBezTo>
                      <a:pt x="14207" y="25248"/>
                      <a:pt x="14244" y="25248"/>
                      <a:pt x="14263" y="25248"/>
                    </a:cubicBezTo>
                    <a:cubicBezTo>
                      <a:pt x="14338" y="25248"/>
                      <a:pt x="14394" y="25155"/>
                      <a:pt x="14319" y="25099"/>
                    </a:cubicBezTo>
                    <a:cubicBezTo>
                      <a:pt x="10482" y="21037"/>
                      <a:pt x="469" y="10313"/>
                      <a:pt x="356" y="9377"/>
                    </a:cubicBezTo>
                    <a:cubicBezTo>
                      <a:pt x="207" y="8216"/>
                      <a:pt x="1667" y="206"/>
                      <a:pt x="1667" y="112"/>
                    </a:cubicBezTo>
                    <a:cubicBezTo>
                      <a:pt x="1688" y="39"/>
                      <a:pt x="1633" y="1"/>
                      <a:pt x="1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1" name="Google Shape;3111;p74"/>
              <p:cNvSpPr/>
              <p:nvPr/>
            </p:nvSpPr>
            <p:spPr>
              <a:xfrm>
                <a:off x="2837675" y="3781500"/>
                <a:ext cx="386050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20968" extrusionOk="0">
                    <a:moveTo>
                      <a:pt x="94" y="0"/>
                    </a:moveTo>
                    <a:cubicBezTo>
                      <a:pt x="47" y="0"/>
                      <a:pt x="0" y="33"/>
                      <a:pt x="0" y="99"/>
                    </a:cubicBezTo>
                    <a:lnTo>
                      <a:pt x="0" y="5714"/>
                    </a:lnTo>
                    <a:cubicBezTo>
                      <a:pt x="0" y="5732"/>
                      <a:pt x="0" y="5751"/>
                      <a:pt x="19" y="5770"/>
                    </a:cubicBezTo>
                    <a:lnTo>
                      <a:pt x="15254" y="20930"/>
                    </a:lnTo>
                    <a:cubicBezTo>
                      <a:pt x="15273" y="20949"/>
                      <a:pt x="15292" y="20968"/>
                      <a:pt x="15310" y="20968"/>
                    </a:cubicBezTo>
                    <a:cubicBezTo>
                      <a:pt x="15404" y="20968"/>
                      <a:pt x="15441" y="20855"/>
                      <a:pt x="15385" y="20799"/>
                    </a:cubicBezTo>
                    <a:lnTo>
                      <a:pt x="187" y="5657"/>
                    </a:lnTo>
                    <a:lnTo>
                      <a:pt x="187" y="99"/>
                    </a:lnTo>
                    <a:cubicBezTo>
                      <a:pt x="187" y="33"/>
                      <a:pt x="141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2" name="Google Shape;3112;p74"/>
              <p:cNvSpPr/>
              <p:nvPr/>
            </p:nvSpPr>
            <p:spPr>
              <a:xfrm>
                <a:off x="3569600" y="3892650"/>
                <a:ext cx="251950" cy="116900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4676" extrusionOk="0">
                    <a:moveTo>
                      <a:pt x="139" y="0"/>
                    </a:moveTo>
                    <a:cubicBezTo>
                      <a:pt x="71" y="0"/>
                      <a:pt x="1" y="68"/>
                      <a:pt x="52" y="145"/>
                    </a:cubicBezTo>
                    <a:lnTo>
                      <a:pt x="1587" y="3027"/>
                    </a:lnTo>
                    <a:cubicBezTo>
                      <a:pt x="1605" y="3064"/>
                      <a:pt x="1624" y="3083"/>
                      <a:pt x="1662" y="3083"/>
                    </a:cubicBezTo>
                    <a:lnTo>
                      <a:pt x="9915" y="4674"/>
                    </a:lnTo>
                    <a:lnTo>
                      <a:pt x="9934" y="4674"/>
                    </a:lnTo>
                    <a:cubicBezTo>
                      <a:pt x="9940" y="4675"/>
                      <a:pt x="9946" y="4675"/>
                      <a:pt x="9952" y="4675"/>
                    </a:cubicBezTo>
                    <a:cubicBezTo>
                      <a:pt x="10067" y="4675"/>
                      <a:pt x="10078" y="4505"/>
                      <a:pt x="9953" y="4487"/>
                    </a:cubicBezTo>
                    <a:lnTo>
                      <a:pt x="1736" y="2896"/>
                    </a:lnTo>
                    <a:lnTo>
                      <a:pt x="220" y="51"/>
                    </a:lnTo>
                    <a:cubicBezTo>
                      <a:pt x="202" y="15"/>
                      <a:pt x="171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3" name="Google Shape;3113;p74"/>
              <p:cNvSpPr/>
              <p:nvPr/>
            </p:nvSpPr>
            <p:spPr>
              <a:xfrm>
                <a:off x="2854500" y="1049950"/>
                <a:ext cx="279375" cy="67427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26971" extrusionOk="0">
                    <a:moveTo>
                      <a:pt x="11175" y="0"/>
                    </a:moveTo>
                    <a:lnTo>
                      <a:pt x="4643" y="1554"/>
                    </a:lnTo>
                    <a:lnTo>
                      <a:pt x="1" y="13775"/>
                    </a:lnTo>
                    <a:lnTo>
                      <a:pt x="3464" y="26971"/>
                    </a:lnTo>
                    <a:cubicBezTo>
                      <a:pt x="3464" y="26971"/>
                      <a:pt x="10108" y="15797"/>
                      <a:pt x="10295" y="15086"/>
                    </a:cubicBezTo>
                    <a:cubicBezTo>
                      <a:pt x="10501" y="14374"/>
                      <a:pt x="11175" y="0"/>
                      <a:pt x="11175" y="0"/>
                    </a:cubicBezTo>
                    <a:close/>
                  </a:path>
                </a:pathLst>
              </a:custGeom>
              <a:solidFill>
                <a:srgbClr val="E2847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4" name="Google Shape;3114;p74"/>
              <p:cNvSpPr/>
              <p:nvPr/>
            </p:nvSpPr>
            <p:spPr>
              <a:xfrm>
                <a:off x="2905975" y="824400"/>
                <a:ext cx="821225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32849" h="12130" extrusionOk="0">
                    <a:moveTo>
                      <a:pt x="31819" y="1"/>
                    </a:moveTo>
                    <a:lnTo>
                      <a:pt x="10763" y="6308"/>
                    </a:lnTo>
                    <a:lnTo>
                      <a:pt x="1" y="8105"/>
                    </a:lnTo>
                    <a:lnTo>
                      <a:pt x="1985" y="12129"/>
                    </a:lnTo>
                    <a:lnTo>
                      <a:pt x="10332" y="9022"/>
                    </a:lnTo>
                    <a:lnTo>
                      <a:pt x="32848" y="4193"/>
                    </a:lnTo>
                    <a:cubicBezTo>
                      <a:pt x="32734" y="3850"/>
                      <a:pt x="32122" y="3733"/>
                      <a:pt x="31346" y="3733"/>
                    </a:cubicBezTo>
                    <a:cubicBezTo>
                      <a:pt x="29711" y="3733"/>
                      <a:pt x="27346" y="4249"/>
                      <a:pt x="27346" y="4249"/>
                    </a:cubicBezTo>
                    <a:lnTo>
                      <a:pt x="11212" y="7637"/>
                    </a:lnTo>
                    <a:lnTo>
                      <a:pt x="28113" y="2396"/>
                    </a:lnTo>
                    <a:cubicBezTo>
                      <a:pt x="32025" y="1086"/>
                      <a:pt x="31819" y="1"/>
                      <a:pt x="31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5" name="Google Shape;3115;p74"/>
              <p:cNvSpPr/>
              <p:nvPr/>
            </p:nvSpPr>
            <p:spPr>
              <a:xfrm>
                <a:off x="3644350" y="842650"/>
                <a:ext cx="847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685"/>
                    </a:cubicBezTo>
                    <a:cubicBezTo>
                      <a:pt x="0" y="2621"/>
                      <a:pt x="768" y="3370"/>
                      <a:pt x="1685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6" name="Google Shape;3116;p74"/>
              <p:cNvSpPr/>
              <p:nvPr/>
            </p:nvSpPr>
            <p:spPr>
              <a:xfrm>
                <a:off x="3645750" y="855750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1"/>
                      <a:pt x="2188" y="2064"/>
                      <a:pt x="1199" y="2064"/>
                    </a:cubicBezTo>
                    <a:cubicBezTo>
                      <a:pt x="780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1" y="2340"/>
                      <a:pt x="896" y="2857"/>
                      <a:pt x="1651" y="2857"/>
                    </a:cubicBezTo>
                    <a:cubicBezTo>
                      <a:pt x="1914" y="2857"/>
                      <a:pt x="2182" y="2794"/>
                      <a:pt x="2434" y="2659"/>
                    </a:cubicBezTo>
                    <a:cubicBezTo>
                      <a:pt x="3426" y="2116"/>
                      <a:pt x="3632" y="806"/>
                      <a:pt x="2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7" name="Google Shape;3117;p74"/>
              <p:cNvSpPr/>
              <p:nvPr/>
            </p:nvSpPr>
            <p:spPr>
              <a:xfrm>
                <a:off x="3659800" y="848275"/>
                <a:ext cx="3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17" extrusionOk="0">
                    <a:moveTo>
                      <a:pt x="767" y="0"/>
                    </a:moveTo>
                    <a:cubicBezTo>
                      <a:pt x="356" y="0"/>
                      <a:pt x="0" y="337"/>
                      <a:pt x="0" y="749"/>
                    </a:cubicBezTo>
                    <a:cubicBezTo>
                      <a:pt x="0" y="1179"/>
                      <a:pt x="356" y="1516"/>
                      <a:pt x="767" y="1516"/>
                    </a:cubicBezTo>
                    <a:cubicBezTo>
                      <a:pt x="1198" y="1516"/>
                      <a:pt x="1535" y="1179"/>
                      <a:pt x="1535" y="749"/>
                    </a:cubicBezTo>
                    <a:cubicBezTo>
                      <a:pt x="1535" y="337"/>
                      <a:pt x="1198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8" name="Google Shape;3118;p74"/>
              <p:cNvSpPr/>
              <p:nvPr/>
            </p:nvSpPr>
            <p:spPr>
              <a:xfrm>
                <a:off x="1035750" y="855275"/>
                <a:ext cx="2120125" cy="3244075"/>
              </a:xfrm>
              <a:custGeom>
                <a:avLst/>
                <a:gdLst/>
                <a:ahLst/>
                <a:cxnLst/>
                <a:rect l="l" t="t" r="r" b="b"/>
                <a:pathLst>
                  <a:path w="84805" h="129763" extrusionOk="0">
                    <a:moveTo>
                      <a:pt x="63908" y="1"/>
                    </a:moveTo>
                    <a:cubicBezTo>
                      <a:pt x="63898" y="1"/>
                      <a:pt x="63889" y="1"/>
                      <a:pt x="63879" y="1"/>
                    </a:cubicBezTo>
                    <a:cubicBezTo>
                      <a:pt x="61821" y="39"/>
                      <a:pt x="42954" y="14656"/>
                      <a:pt x="42393" y="16153"/>
                    </a:cubicBezTo>
                    <a:cubicBezTo>
                      <a:pt x="41850" y="17632"/>
                      <a:pt x="48345" y="43480"/>
                      <a:pt x="48158" y="45913"/>
                    </a:cubicBezTo>
                    <a:cubicBezTo>
                      <a:pt x="47970" y="48327"/>
                      <a:pt x="0" y="77151"/>
                      <a:pt x="0" y="77151"/>
                    </a:cubicBezTo>
                    <a:lnTo>
                      <a:pt x="14131" y="129763"/>
                    </a:lnTo>
                    <a:cubicBezTo>
                      <a:pt x="14131" y="129763"/>
                      <a:pt x="64160" y="53717"/>
                      <a:pt x="65077" y="52407"/>
                    </a:cubicBezTo>
                    <a:cubicBezTo>
                      <a:pt x="66013" y="51116"/>
                      <a:pt x="76794" y="33822"/>
                      <a:pt x="76794" y="33822"/>
                    </a:cubicBezTo>
                    <a:cubicBezTo>
                      <a:pt x="76607" y="30097"/>
                      <a:pt x="76045" y="23041"/>
                      <a:pt x="76045" y="23041"/>
                    </a:cubicBezTo>
                    <a:cubicBezTo>
                      <a:pt x="75858" y="22292"/>
                      <a:pt x="72526" y="15966"/>
                      <a:pt x="70468" y="15030"/>
                    </a:cubicBezTo>
                    <a:cubicBezTo>
                      <a:pt x="70253" y="14934"/>
                      <a:pt x="69961" y="14891"/>
                      <a:pt x="69612" y="14891"/>
                    </a:cubicBezTo>
                    <a:cubicBezTo>
                      <a:pt x="66645" y="14891"/>
                      <a:pt x="59500" y="18006"/>
                      <a:pt x="59500" y="18006"/>
                    </a:cubicBezTo>
                    <a:lnTo>
                      <a:pt x="66387" y="11867"/>
                    </a:lnTo>
                    <a:cubicBezTo>
                      <a:pt x="69186" y="12246"/>
                      <a:pt x="71538" y="12405"/>
                      <a:pt x="73515" y="12405"/>
                    </a:cubicBezTo>
                    <a:cubicBezTo>
                      <a:pt x="84151" y="12405"/>
                      <a:pt x="83925" y="7787"/>
                      <a:pt x="83925" y="7787"/>
                    </a:cubicBezTo>
                    <a:lnTo>
                      <a:pt x="78853" y="7413"/>
                    </a:lnTo>
                    <a:cubicBezTo>
                      <a:pt x="84804" y="7038"/>
                      <a:pt x="83869" y="4063"/>
                      <a:pt x="83869" y="4063"/>
                    </a:cubicBezTo>
                    <a:cubicBezTo>
                      <a:pt x="83869" y="4063"/>
                      <a:pt x="66082" y="1"/>
                      <a:pt x="63908" y="1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19" name="Google Shape;3119;p74"/>
              <p:cNvSpPr/>
              <p:nvPr/>
            </p:nvSpPr>
            <p:spPr>
              <a:xfrm>
                <a:off x="2638150" y="862175"/>
                <a:ext cx="4999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9998" h="12247" extrusionOk="0">
                    <a:moveTo>
                      <a:pt x="2318" y="1"/>
                    </a:moveTo>
                    <a:cubicBezTo>
                      <a:pt x="2273" y="1"/>
                      <a:pt x="2235" y="34"/>
                      <a:pt x="2235" y="81"/>
                    </a:cubicBezTo>
                    <a:cubicBezTo>
                      <a:pt x="2216" y="118"/>
                      <a:pt x="2254" y="174"/>
                      <a:pt x="2310" y="193"/>
                    </a:cubicBezTo>
                    <a:cubicBezTo>
                      <a:pt x="7569" y="1129"/>
                      <a:pt x="18781" y="3674"/>
                      <a:pt x="19698" y="3880"/>
                    </a:cubicBezTo>
                    <a:cubicBezTo>
                      <a:pt x="19791" y="4385"/>
                      <a:pt x="19679" y="4910"/>
                      <a:pt x="19379" y="5321"/>
                    </a:cubicBezTo>
                    <a:cubicBezTo>
                      <a:pt x="18912" y="5995"/>
                      <a:pt x="17732" y="6856"/>
                      <a:pt x="14757" y="7043"/>
                    </a:cubicBezTo>
                    <a:cubicBezTo>
                      <a:pt x="14626" y="7043"/>
                      <a:pt x="14626" y="7230"/>
                      <a:pt x="14757" y="7230"/>
                    </a:cubicBezTo>
                    <a:lnTo>
                      <a:pt x="19716" y="7605"/>
                    </a:lnTo>
                    <a:cubicBezTo>
                      <a:pt x="19660" y="7904"/>
                      <a:pt x="19398" y="8952"/>
                      <a:pt x="18144" y="9944"/>
                    </a:cubicBezTo>
                    <a:cubicBezTo>
                      <a:pt x="16775" y="11018"/>
                      <a:pt x="14225" y="12051"/>
                      <a:pt x="9462" y="12051"/>
                    </a:cubicBezTo>
                    <a:cubicBezTo>
                      <a:pt x="6999" y="12051"/>
                      <a:pt x="3946" y="11775"/>
                      <a:pt x="158" y="11086"/>
                    </a:cubicBezTo>
                    <a:cubicBezTo>
                      <a:pt x="147" y="11083"/>
                      <a:pt x="137" y="11081"/>
                      <a:pt x="127" y="11081"/>
                    </a:cubicBezTo>
                    <a:cubicBezTo>
                      <a:pt x="22" y="11081"/>
                      <a:pt x="0" y="11256"/>
                      <a:pt x="120" y="11273"/>
                    </a:cubicBezTo>
                    <a:cubicBezTo>
                      <a:pt x="3920" y="11966"/>
                      <a:pt x="6989" y="12246"/>
                      <a:pt x="9478" y="12246"/>
                    </a:cubicBezTo>
                    <a:cubicBezTo>
                      <a:pt x="14307" y="12246"/>
                      <a:pt x="16890" y="11198"/>
                      <a:pt x="18294" y="10094"/>
                    </a:cubicBezTo>
                    <a:cubicBezTo>
                      <a:pt x="19847" y="8859"/>
                      <a:pt x="19922" y="7567"/>
                      <a:pt x="19922" y="7511"/>
                    </a:cubicBezTo>
                    <a:cubicBezTo>
                      <a:pt x="19922" y="7455"/>
                      <a:pt x="19885" y="7418"/>
                      <a:pt x="19829" y="7418"/>
                    </a:cubicBezTo>
                    <a:lnTo>
                      <a:pt x="15898" y="7118"/>
                    </a:lnTo>
                    <a:cubicBezTo>
                      <a:pt x="17714" y="6875"/>
                      <a:pt x="18930" y="6295"/>
                      <a:pt x="19548" y="5434"/>
                    </a:cubicBezTo>
                    <a:cubicBezTo>
                      <a:pt x="19885" y="4947"/>
                      <a:pt x="19997" y="4348"/>
                      <a:pt x="19866" y="3768"/>
                    </a:cubicBezTo>
                    <a:cubicBezTo>
                      <a:pt x="19847" y="3730"/>
                      <a:pt x="19829" y="3712"/>
                      <a:pt x="19791" y="3693"/>
                    </a:cubicBezTo>
                    <a:cubicBezTo>
                      <a:pt x="19679" y="3674"/>
                      <a:pt x="7794" y="960"/>
                      <a:pt x="2348" y="6"/>
                    </a:cubicBezTo>
                    <a:cubicBezTo>
                      <a:pt x="2338" y="3"/>
                      <a:pt x="2328" y="1"/>
                      <a:pt x="2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0" name="Google Shape;3120;p74"/>
              <p:cNvSpPr/>
              <p:nvPr/>
            </p:nvSpPr>
            <p:spPr>
              <a:xfrm>
                <a:off x="2632725" y="1563700"/>
                <a:ext cx="1974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8255" extrusionOk="0">
                    <a:moveTo>
                      <a:pt x="6869" y="1"/>
                    </a:moveTo>
                    <a:lnTo>
                      <a:pt x="0" y="2397"/>
                    </a:lnTo>
                    <a:lnTo>
                      <a:pt x="1947" y="8255"/>
                    </a:lnTo>
                    <a:lnTo>
                      <a:pt x="7899" y="3782"/>
                    </a:lnTo>
                    <a:cubicBezTo>
                      <a:pt x="7393" y="2584"/>
                      <a:pt x="7038" y="1311"/>
                      <a:pt x="6869" y="1"/>
                    </a:cubicBezTo>
                    <a:close/>
                  </a:path>
                </a:pathLst>
              </a:custGeom>
              <a:solidFill>
                <a:srgbClr val="E2847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1" name="Google Shape;3121;p74"/>
              <p:cNvSpPr/>
              <p:nvPr/>
            </p:nvSpPr>
            <p:spPr>
              <a:xfrm>
                <a:off x="2591325" y="1561250"/>
                <a:ext cx="36860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6053" extrusionOk="0">
                    <a:moveTo>
                      <a:pt x="8555" y="1"/>
                    </a:moveTo>
                    <a:cubicBezTo>
                      <a:pt x="8545" y="1"/>
                      <a:pt x="8535" y="2"/>
                      <a:pt x="8525" y="5"/>
                    </a:cubicBezTo>
                    <a:lnTo>
                      <a:pt x="103" y="2944"/>
                    </a:lnTo>
                    <a:cubicBezTo>
                      <a:pt x="1" y="2978"/>
                      <a:pt x="38" y="3136"/>
                      <a:pt x="130" y="3136"/>
                    </a:cubicBezTo>
                    <a:cubicBezTo>
                      <a:pt x="139" y="3136"/>
                      <a:pt x="149" y="3134"/>
                      <a:pt x="159" y="3131"/>
                    </a:cubicBezTo>
                    <a:lnTo>
                      <a:pt x="8469" y="230"/>
                    </a:lnTo>
                    <a:cubicBezTo>
                      <a:pt x="8750" y="3019"/>
                      <a:pt x="9611" y="4815"/>
                      <a:pt x="11033" y="5620"/>
                    </a:cubicBezTo>
                    <a:cubicBezTo>
                      <a:pt x="11546" y="5903"/>
                      <a:pt x="12108" y="6052"/>
                      <a:pt x="12690" y="6052"/>
                    </a:cubicBezTo>
                    <a:cubicBezTo>
                      <a:pt x="12724" y="6052"/>
                      <a:pt x="12758" y="6052"/>
                      <a:pt x="12793" y="6051"/>
                    </a:cubicBezTo>
                    <a:cubicBezTo>
                      <a:pt x="13429" y="6051"/>
                      <a:pt x="14047" y="5920"/>
                      <a:pt x="14646" y="5676"/>
                    </a:cubicBezTo>
                    <a:cubicBezTo>
                      <a:pt x="14744" y="5627"/>
                      <a:pt x="14685" y="5479"/>
                      <a:pt x="14594" y="5479"/>
                    </a:cubicBezTo>
                    <a:cubicBezTo>
                      <a:pt x="14580" y="5479"/>
                      <a:pt x="14566" y="5482"/>
                      <a:pt x="14552" y="5489"/>
                    </a:cubicBezTo>
                    <a:cubicBezTo>
                      <a:pt x="14540" y="5501"/>
                      <a:pt x="13776" y="5865"/>
                      <a:pt x="12799" y="5865"/>
                    </a:cubicBezTo>
                    <a:cubicBezTo>
                      <a:pt x="12281" y="5865"/>
                      <a:pt x="11703" y="5763"/>
                      <a:pt x="11146" y="5452"/>
                    </a:cubicBezTo>
                    <a:cubicBezTo>
                      <a:pt x="9779" y="4684"/>
                      <a:pt x="8937" y="2869"/>
                      <a:pt x="8656" y="99"/>
                    </a:cubicBezTo>
                    <a:cubicBezTo>
                      <a:pt x="8656" y="37"/>
                      <a:pt x="8605" y="1"/>
                      <a:pt x="8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2" name="Google Shape;3122;p74"/>
              <p:cNvSpPr/>
              <p:nvPr/>
            </p:nvSpPr>
            <p:spPr>
              <a:xfrm>
                <a:off x="2561750" y="1326400"/>
                <a:ext cx="337200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3488" h="4123" extrusionOk="0">
                    <a:moveTo>
                      <a:pt x="11725" y="0"/>
                    </a:moveTo>
                    <a:cubicBezTo>
                      <a:pt x="11712" y="0"/>
                      <a:pt x="11702" y="1"/>
                      <a:pt x="11692" y="4"/>
                    </a:cubicBezTo>
                    <a:cubicBezTo>
                      <a:pt x="11468" y="60"/>
                      <a:pt x="593" y="3784"/>
                      <a:pt x="125" y="3934"/>
                    </a:cubicBezTo>
                    <a:cubicBezTo>
                      <a:pt x="1" y="3952"/>
                      <a:pt x="29" y="4123"/>
                      <a:pt x="129" y="4123"/>
                    </a:cubicBezTo>
                    <a:cubicBezTo>
                      <a:pt x="134" y="4123"/>
                      <a:pt x="139" y="4122"/>
                      <a:pt x="144" y="4121"/>
                    </a:cubicBezTo>
                    <a:lnTo>
                      <a:pt x="182" y="4121"/>
                    </a:lnTo>
                    <a:cubicBezTo>
                      <a:pt x="4093" y="2774"/>
                      <a:pt x="11561" y="228"/>
                      <a:pt x="11748" y="191"/>
                    </a:cubicBezTo>
                    <a:cubicBezTo>
                      <a:pt x="11751" y="190"/>
                      <a:pt x="11753" y="190"/>
                      <a:pt x="11756" y="190"/>
                    </a:cubicBezTo>
                    <a:cubicBezTo>
                      <a:pt x="11894" y="190"/>
                      <a:pt x="12660" y="611"/>
                      <a:pt x="13283" y="1014"/>
                    </a:cubicBezTo>
                    <a:cubicBezTo>
                      <a:pt x="13303" y="1028"/>
                      <a:pt x="13323" y="1033"/>
                      <a:pt x="13341" y="1033"/>
                    </a:cubicBezTo>
                    <a:cubicBezTo>
                      <a:pt x="13428" y="1033"/>
                      <a:pt x="13488" y="911"/>
                      <a:pt x="13395" y="865"/>
                    </a:cubicBezTo>
                    <a:cubicBezTo>
                      <a:pt x="12983" y="596"/>
                      <a:pt x="12004" y="0"/>
                      <a:pt x="1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3" name="Google Shape;3123;p74"/>
              <p:cNvSpPr/>
              <p:nvPr/>
            </p:nvSpPr>
            <p:spPr>
              <a:xfrm>
                <a:off x="2413275" y="1001125"/>
                <a:ext cx="596925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23877" h="7101" extrusionOk="0">
                    <a:moveTo>
                      <a:pt x="9746" y="1"/>
                    </a:moveTo>
                    <a:cubicBezTo>
                      <a:pt x="9174" y="1"/>
                      <a:pt x="8799" y="42"/>
                      <a:pt x="8703" y="138"/>
                    </a:cubicBezTo>
                    <a:cubicBezTo>
                      <a:pt x="8067" y="774"/>
                      <a:pt x="169" y="6876"/>
                      <a:pt x="94" y="6932"/>
                    </a:cubicBezTo>
                    <a:cubicBezTo>
                      <a:pt x="0" y="6988"/>
                      <a:pt x="56" y="7100"/>
                      <a:pt x="150" y="7100"/>
                    </a:cubicBezTo>
                    <a:cubicBezTo>
                      <a:pt x="169" y="7100"/>
                      <a:pt x="187" y="7081"/>
                      <a:pt x="206" y="7063"/>
                    </a:cubicBezTo>
                    <a:cubicBezTo>
                      <a:pt x="524" y="6838"/>
                      <a:pt x="8198" y="924"/>
                      <a:pt x="8834" y="287"/>
                    </a:cubicBezTo>
                    <a:cubicBezTo>
                      <a:pt x="8908" y="214"/>
                      <a:pt x="9211" y="181"/>
                      <a:pt x="9690" y="181"/>
                    </a:cubicBezTo>
                    <a:cubicBezTo>
                      <a:pt x="12126" y="181"/>
                      <a:pt x="19119" y="1031"/>
                      <a:pt x="23733" y="1672"/>
                    </a:cubicBezTo>
                    <a:cubicBezTo>
                      <a:pt x="23739" y="1673"/>
                      <a:pt x="23744" y="1674"/>
                      <a:pt x="23749" y="1674"/>
                    </a:cubicBezTo>
                    <a:cubicBezTo>
                      <a:pt x="23865" y="1674"/>
                      <a:pt x="23877" y="1485"/>
                      <a:pt x="23752" y="1485"/>
                    </a:cubicBezTo>
                    <a:cubicBezTo>
                      <a:pt x="22511" y="1310"/>
                      <a:pt x="12978" y="1"/>
                      <a:pt x="9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4" name="Google Shape;3124;p74"/>
              <p:cNvSpPr/>
              <p:nvPr/>
            </p:nvSpPr>
            <p:spPr>
              <a:xfrm>
                <a:off x="1485875" y="2042375"/>
                <a:ext cx="1079500" cy="2056975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82279" extrusionOk="0">
                    <a:moveTo>
                      <a:pt x="26072" y="1"/>
                    </a:moveTo>
                    <a:lnTo>
                      <a:pt x="0" y="15872"/>
                    </a:lnTo>
                    <a:lnTo>
                      <a:pt x="0" y="82279"/>
                    </a:lnTo>
                    <a:lnTo>
                      <a:pt x="43179" y="14113"/>
                    </a:lnTo>
                    <a:lnTo>
                      <a:pt x="34701" y="7974"/>
                    </a:lnTo>
                    <a:lnTo>
                      <a:pt x="26840" y="14113"/>
                    </a:lnTo>
                    <a:lnTo>
                      <a:pt x="32005" y="5747"/>
                    </a:lnTo>
                    <a:lnTo>
                      <a:pt x="260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5" name="Google Shape;3125;p74"/>
              <p:cNvSpPr/>
              <p:nvPr/>
            </p:nvSpPr>
            <p:spPr>
              <a:xfrm>
                <a:off x="2116200" y="2051000"/>
                <a:ext cx="16312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116" extrusionOk="0">
                    <a:moveTo>
                      <a:pt x="138" y="0"/>
                    </a:moveTo>
                    <a:cubicBezTo>
                      <a:pt x="63" y="0"/>
                      <a:pt x="1" y="103"/>
                      <a:pt x="73" y="161"/>
                    </a:cubicBezTo>
                    <a:lnTo>
                      <a:pt x="6343" y="6094"/>
                    </a:lnTo>
                    <a:cubicBezTo>
                      <a:pt x="6362" y="6113"/>
                      <a:pt x="6381" y="6113"/>
                      <a:pt x="6399" y="6113"/>
                    </a:cubicBezTo>
                    <a:cubicBezTo>
                      <a:pt x="6406" y="6114"/>
                      <a:pt x="6413" y="6115"/>
                      <a:pt x="6419" y="6115"/>
                    </a:cubicBezTo>
                    <a:cubicBezTo>
                      <a:pt x="6498" y="6115"/>
                      <a:pt x="6525" y="6014"/>
                      <a:pt x="6456" y="5945"/>
                    </a:cubicBezTo>
                    <a:lnTo>
                      <a:pt x="204" y="30"/>
                    </a:lnTo>
                    <a:cubicBezTo>
                      <a:pt x="183" y="9"/>
                      <a:pt x="160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6" name="Google Shape;3126;p74"/>
              <p:cNvSpPr/>
              <p:nvPr/>
            </p:nvSpPr>
            <p:spPr>
              <a:xfrm>
                <a:off x="2101750" y="2059825"/>
                <a:ext cx="162275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6753" extrusionOk="0">
                    <a:moveTo>
                      <a:pt x="131" y="1"/>
                    </a:moveTo>
                    <a:cubicBezTo>
                      <a:pt x="58" y="1"/>
                      <a:pt x="0" y="93"/>
                      <a:pt x="71" y="164"/>
                    </a:cubicBezTo>
                    <a:lnTo>
                      <a:pt x="6304" y="6733"/>
                    </a:lnTo>
                    <a:cubicBezTo>
                      <a:pt x="6304" y="6752"/>
                      <a:pt x="6341" y="6752"/>
                      <a:pt x="6360" y="6752"/>
                    </a:cubicBezTo>
                    <a:cubicBezTo>
                      <a:pt x="6453" y="6752"/>
                      <a:pt x="6491" y="6658"/>
                      <a:pt x="6435" y="6602"/>
                    </a:cubicBezTo>
                    <a:lnTo>
                      <a:pt x="202" y="33"/>
                    </a:lnTo>
                    <a:cubicBezTo>
                      <a:pt x="179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7" name="Google Shape;3127;p74"/>
              <p:cNvSpPr/>
              <p:nvPr/>
            </p:nvSpPr>
            <p:spPr>
              <a:xfrm>
                <a:off x="2336000" y="2250125"/>
                <a:ext cx="22467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6403" extrusionOk="0">
                    <a:moveTo>
                      <a:pt x="141" y="1"/>
                    </a:moveTo>
                    <a:cubicBezTo>
                      <a:pt x="64" y="1"/>
                      <a:pt x="1" y="126"/>
                      <a:pt x="78" y="188"/>
                    </a:cubicBezTo>
                    <a:lnTo>
                      <a:pt x="8800" y="6383"/>
                    </a:lnTo>
                    <a:cubicBezTo>
                      <a:pt x="8819" y="6402"/>
                      <a:pt x="8837" y="6402"/>
                      <a:pt x="8856" y="6402"/>
                    </a:cubicBezTo>
                    <a:cubicBezTo>
                      <a:pt x="8950" y="6402"/>
                      <a:pt x="8987" y="6290"/>
                      <a:pt x="8912" y="6234"/>
                    </a:cubicBezTo>
                    <a:lnTo>
                      <a:pt x="190" y="20"/>
                    </a:lnTo>
                    <a:cubicBezTo>
                      <a:pt x="174" y="7"/>
                      <a:pt x="157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8" name="Google Shape;3128;p74"/>
              <p:cNvSpPr/>
              <p:nvPr/>
            </p:nvSpPr>
            <p:spPr>
              <a:xfrm>
                <a:off x="2311700" y="2269275"/>
                <a:ext cx="231200" cy="183500"/>
              </a:xfrm>
              <a:custGeom>
                <a:avLst/>
                <a:gdLst/>
                <a:ahLst/>
                <a:cxnLst/>
                <a:rect l="l" t="t" r="r" b="b"/>
                <a:pathLst>
                  <a:path w="9248" h="7340" extrusionOk="0">
                    <a:moveTo>
                      <a:pt x="145" y="1"/>
                    </a:moveTo>
                    <a:cubicBezTo>
                      <a:pt x="60" y="1"/>
                      <a:pt x="1" y="110"/>
                      <a:pt x="77" y="171"/>
                    </a:cubicBezTo>
                    <a:lnTo>
                      <a:pt x="9061" y="7321"/>
                    </a:lnTo>
                    <a:cubicBezTo>
                      <a:pt x="9061" y="7321"/>
                      <a:pt x="9098" y="7339"/>
                      <a:pt x="9117" y="7339"/>
                    </a:cubicBezTo>
                    <a:cubicBezTo>
                      <a:pt x="9210" y="7339"/>
                      <a:pt x="9248" y="7208"/>
                      <a:pt x="9173" y="7152"/>
                    </a:cubicBezTo>
                    <a:lnTo>
                      <a:pt x="208" y="21"/>
                    </a:lnTo>
                    <a:cubicBezTo>
                      <a:pt x="186" y="7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9" name="Google Shape;3129;p74"/>
              <p:cNvSpPr/>
              <p:nvPr/>
            </p:nvSpPr>
            <p:spPr>
              <a:xfrm>
                <a:off x="1420350" y="2392525"/>
                <a:ext cx="739700" cy="803300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32132" extrusionOk="0">
                    <a:moveTo>
                      <a:pt x="29449" y="0"/>
                    </a:moveTo>
                    <a:cubicBezTo>
                      <a:pt x="29427" y="0"/>
                      <a:pt x="29404" y="10"/>
                      <a:pt x="29386" y="32"/>
                    </a:cubicBezTo>
                    <a:lnTo>
                      <a:pt x="57" y="31981"/>
                    </a:lnTo>
                    <a:cubicBezTo>
                      <a:pt x="1" y="32037"/>
                      <a:pt x="38" y="32131"/>
                      <a:pt x="132" y="32131"/>
                    </a:cubicBezTo>
                    <a:cubicBezTo>
                      <a:pt x="151" y="32131"/>
                      <a:pt x="188" y="32112"/>
                      <a:pt x="188" y="32094"/>
                    </a:cubicBezTo>
                    <a:lnTo>
                      <a:pt x="29517" y="163"/>
                    </a:lnTo>
                    <a:cubicBezTo>
                      <a:pt x="29588" y="92"/>
                      <a:pt x="29519" y="0"/>
                      <a:pt x="294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130" name="Google Shape;3130;p74"/>
            <p:cNvSpPr/>
            <p:nvPr/>
          </p:nvSpPr>
          <p:spPr>
            <a:xfrm>
              <a:off x="2691029" y="2130807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2691936" y="2143679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2706181" y="2136323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133" name="Google Shape;3133;p74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3134" name="Google Shape;3134;p7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40" name="Google Shape;3140;p7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0203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78"/>
          <p:cNvSpPr txBox="1">
            <a:spLocks noGrp="1"/>
          </p:cNvSpPr>
          <p:nvPr>
            <p:ph type="body" idx="1"/>
          </p:nvPr>
        </p:nvSpPr>
        <p:spPr>
          <a:xfrm>
            <a:off x="206878" y="4047793"/>
            <a:ext cx="5707785" cy="6317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 algn="ctr">
              <a:spcBef>
                <a:spcPts val="1333"/>
              </a:spcBef>
              <a:buNone/>
            </a:pPr>
            <a:endParaRPr lang="fr-FR" sz="2130" b="1" u="sng" dirty="0">
              <a:solidFill>
                <a:schemeClr val="lt2"/>
              </a:solidFill>
              <a:latin typeface="Oxygen" panose="02000503000000000000" pitchFamily="2" charset="0"/>
              <a:ea typeface="Cairo"/>
              <a:cs typeface="Cairo"/>
              <a:sym typeface="Cairo"/>
            </a:endParaRPr>
          </a:p>
          <a:p>
            <a:pPr marL="0" indent="0" algn="ctr">
              <a:spcBef>
                <a:spcPts val="1333"/>
              </a:spcBef>
              <a:buNone/>
            </a:pPr>
            <a:endParaRPr lang="fr-FR" sz="2130" b="1" u="sng" dirty="0">
              <a:solidFill>
                <a:schemeClr val="lt2"/>
              </a:solidFill>
              <a:latin typeface="Oxygen" panose="02000503000000000000" pitchFamily="2" charset="0"/>
              <a:ea typeface="Cairo"/>
              <a:cs typeface="Cairo"/>
              <a:sym typeface="Cairo"/>
            </a:endParaRPr>
          </a:p>
          <a:p>
            <a:pPr marL="0" indent="0" algn="ctr">
              <a:spcBef>
                <a:spcPts val="1333"/>
              </a:spcBef>
              <a:buNone/>
            </a:pPr>
            <a:endParaRPr lang="fr-FR" sz="2130" b="1" u="sng" dirty="0">
              <a:solidFill>
                <a:schemeClr val="lt2"/>
              </a:solidFill>
              <a:latin typeface="Oxygen" panose="02000503000000000000" pitchFamily="2" charset="0"/>
              <a:ea typeface="Cairo"/>
              <a:cs typeface="Cairo"/>
              <a:sym typeface="Cairo"/>
            </a:endParaRPr>
          </a:p>
          <a:p>
            <a:pPr marL="0" indent="0" algn="ctr">
              <a:spcBef>
                <a:spcPts val="1333"/>
              </a:spcBef>
              <a:buNone/>
            </a:pPr>
            <a:r>
              <a:rPr lang="fr-FR" sz="2130" b="1" dirty="0">
                <a:solidFill>
                  <a:schemeClr val="bg1">
                    <a:lumMod val="75000"/>
                  </a:schemeClr>
                </a:solidFill>
                <a:cs typeface="Cairo"/>
                <a:sym typeface="Cairo"/>
              </a:rPr>
              <a:t>Comment fonctionne le mécanisme CRISPR chez les bactéries:</a:t>
            </a:r>
          </a:p>
          <a:p>
            <a:pPr marL="0" indent="0" algn="ctr">
              <a:spcBef>
                <a:spcPts val="1333"/>
              </a:spcBef>
              <a:buNone/>
            </a:pPr>
            <a:r>
              <a:rPr lang="fr-FR" sz="2130" u="sng" dirty="0">
                <a:solidFill>
                  <a:schemeClr val="hlink"/>
                </a:solidFill>
                <a:uFill>
                  <a:noFill/>
                </a:uFill>
                <a:latin typeface="Oxygen" panose="02000503000000000000" pitchFamily="2" charset="0"/>
                <a:sym typeface="Cairo"/>
              </a:rPr>
              <a:t> </a:t>
            </a:r>
            <a:endParaRPr lang="fr-FR" sz="2130" u="sng" dirty="0">
              <a:latin typeface="Oxygen" panose="02000503000000000000" pitchFamily="2" charset="0"/>
              <a:cs typeface="Calibri" panose="020F0502020204030204" pitchFamily="34" charset="0"/>
              <a:sym typeface="Cairo"/>
            </a:endParaRPr>
          </a:p>
          <a:p>
            <a:pPr marL="0" indent="0" algn="ctr">
              <a:spcBef>
                <a:spcPts val="1333"/>
              </a:spcBef>
              <a:buNone/>
            </a:pPr>
            <a:endParaRPr lang="fr-FR" sz="2130" b="1" u="sng" dirty="0">
              <a:solidFill>
                <a:schemeClr val="lt2"/>
              </a:solidFill>
              <a:latin typeface="Oxygen" panose="02000503000000000000" pitchFamily="2" charset="0"/>
              <a:ea typeface="Cairo"/>
              <a:cs typeface="Cairo"/>
              <a:sym typeface="Cairo"/>
            </a:endParaRPr>
          </a:p>
          <a:p>
            <a:pPr marL="0" indent="0" algn="ctr">
              <a:spcBef>
                <a:spcPts val="1333"/>
              </a:spcBef>
              <a:buNone/>
            </a:pPr>
            <a:endParaRPr lang="fr-FR" sz="2130" b="1" u="sng" dirty="0">
              <a:solidFill>
                <a:schemeClr val="lt2"/>
              </a:solidFill>
              <a:latin typeface="Oxygen" panose="02000503000000000000" pitchFamily="2" charset="0"/>
              <a:ea typeface="Cairo"/>
              <a:cs typeface="Cairo"/>
              <a:sym typeface="Cairo"/>
            </a:endParaRPr>
          </a:p>
        </p:txBody>
      </p:sp>
      <p:grpSp>
        <p:nvGrpSpPr>
          <p:cNvPr id="3480" name="Google Shape;3480;p78"/>
          <p:cNvGrpSpPr/>
          <p:nvPr/>
        </p:nvGrpSpPr>
        <p:grpSpPr>
          <a:xfrm rot="2588564">
            <a:off x="12362134" y="-5035254"/>
            <a:ext cx="1182505" cy="7613987"/>
            <a:chOff x="9065175" y="1446600"/>
            <a:chExt cx="682175" cy="2603425"/>
          </a:xfrm>
        </p:grpSpPr>
        <p:sp>
          <p:nvSpPr>
            <p:cNvPr id="3481" name="Google Shape;3481;p7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482" name="Google Shape;3482;p7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3" name="Google Shape;3483;p7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4" name="Google Shape;3484;p7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5" name="Google Shape;3485;p7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6" name="Google Shape;3486;p7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7" name="Google Shape;3487;p7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8" name="Google Shape;3488;p7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9" name="Google Shape;3489;p7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0" name="Google Shape;3490;p7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1" name="Google Shape;3491;p7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2" name="Google Shape;3492;p7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3" name="Google Shape;3493;p7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4" name="Google Shape;3494;p7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5" name="Google Shape;3495;p7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6" name="Google Shape;3496;p7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7" name="Google Shape;3497;p7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8" name="Google Shape;3498;p7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99" name="Google Shape;3499;p7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0" name="Google Shape;3500;p7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1" name="Google Shape;3501;p7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2" name="Google Shape;3502;p7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3" name="Google Shape;3503;p7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4" name="Google Shape;3504;p7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5" name="Google Shape;3505;p7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06" name="Google Shape;3506;p7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8" name="Google Shape;3478;p78">
            <a:extLst>
              <a:ext uri="{FF2B5EF4-FFF2-40B4-BE49-F238E27FC236}">
                <a16:creationId xmlns:a16="http://schemas.microsoft.com/office/drawing/2014/main" id="{1DA0D674-E332-419F-AEE7-2329F468B1C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73136" y="2083351"/>
            <a:ext cx="5400862" cy="972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Clr>
                <a:schemeClr val="dk2"/>
              </a:buClr>
              <a:buSzPts val="3600"/>
              <a:buNone/>
            </a:pPr>
            <a:r>
              <a:rPr lang="fr-FR" sz="2130" b="1" dirty="0">
                <a:solidFill>
                  <a:schemeClr val="dk2"/>
                </a:solidFill>
                <a:cs typeface="Cairo"/>
                <a:sym typeface="Cairo"/>
              </a:rPr>
              <a:t>Comment fonctionne le mécanisme CRISPR en </a:t>
            </a:r>
            <a:r>
              <a:rPr lang="en-US" sz="2130" b="1" dirty="0" err="1">
                <a:solidFill>
                  <a:schemeClr val="dk2"/>
                </a:solidFill>
                <a:cs typeface="Cairo"/>
                <a:sym typeface="Cairo"/>
              </a:rPr>
              <a:t>médecine</a:t>
            </a:r>
            <a:r>
              <a:rPr lang="en-US" sz="2130" b="1" dirty="0">
                <a:solidFill>
                  <a:schemeClr val="dk2"/>
                </a:solidFill>
                <a:cs typeface="Cairo"/>
                <a:sym typeface="Cairo"/>
              </a:rPr>
              <a:t>:</a:t>
            </a:r>
            <a:endParaRPr lang="en" sz="2130" b="1" dirty="0">
              <a:solidFill>
                <a:schemeClr val="dk2"/>
              </a:solidFill>
              <a:cs typeface="Cairo"/>
              <a:sym typeface="Cai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09B1C-D84F-81E7-2DC7-2FA3E3DBC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46" y="3219455"/>
            <a:ext cx="4488748" cy="3474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9DED8-6D02-6E62-3376-EB518F36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7302"/>
            <a:ext cx="3172268" cy="11622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1151724-F94F-7FAD-4DF0-C48793C94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8" y="3207221"/>
            <a:ext cx="5457775" cy="2937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0D1B0-8117-0633-9192-4AC1AA6D3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134" y="3704845"/>
            <a:ext cx="1419423" cy="3429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DC96CB-9056-62C8-EBA3-8CA20F4B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694" y="3683558"/>
            <a:ext cx="1419423" cy="3429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CF4CE5-B47A-DEE3-5CA9-49BB6375DFDD}"/>
              </a:ext>
            </a:extLst>
          </p:cNvPr>
          <p:cNvSpPr txBox="1"/>
          <p:nvPr/>
        </p:nvSpPr>
        <p:spPr>
          <a:xfrm>
            <a:off x="1094111" y="3727807"/>
            <a:ext cx="77876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Oxygen" panose="02000503000000000000" pitchFamily="2" charset="0"/>
              </a:rPr>
              <a:t>Etape</a:t>
            </a:r>
            <a:r>
              <a:rPr lang="en-US" sz="1100" dirty="0">
                <a:latin typeface="Oxygen" panose="02000503000000000000" pitchFamily="2" charset="0"/>
              </a:rPr>
              <a:t> 1: acquisition </a:t>
            </a:r>
            <a:r>
              <a:rPr lang="en-US" sz="1100" dirty="0" err="1">
                <a:latin typeface="Oxygen" panose="02000503000000000000" pitchFamily="2" charset="0"/>
              </a:rPr>
              <a:t>d'ADN</a:t>
            </a:r>
            <a:r>
              <a:rPr lang="en-US" sz="1100" dirty="0">
                <a:latin typeface="Oxygen" panose="02000503000000000000" pitchFamily="2" charset="0"/>
              </a:rPr>
              <a:t> étranger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69118-A8A9-15EB-7606-75FA4A610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609" y="5935750"/>
            <a:ext cx="1381318" cy="200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FE4778-5591-72C3-4305-69343205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828" y="5935749"/>
            <a:ext cx="1381318" cy="2000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57D6C0F-EBEE-2CE8-DC5B-321687A0667A}"/>
              </a:ext>
            </a:extLst>
          </p:cNvPr>
          <p:cNvSpPr txBox="1"/>
          <p:nvPr/>
        </p:nvSpPr>
        <p:spPr>
          <a:xfrm>
            <a:off x="1365154" y="5895181"/>
            <a:ext cx="4174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Oxygen" panose="02000503000000000000" pitchFamily="2" charset="0"/>
              </a:rPr>
              <a:t>Etape</a:t>
            </a:r>
            <a:r>
              <a:rPr lang="en-US" sz="1100" dirty="0">
                <a:latin typeface="Oxygen" panose="02000503000000000000" pitchFamily="2" charset="0"/>
              </a:rPr>
              <a:t> 2: CRISPR RNA </a:t>
            </a:r>
            <a:r>
              <a:rPr lang="en-US" sz="1100" dirty="0" err="1">
                <a:latin typeface="Oxygen" panose="02000503000000000000" pitchFamily="2" charset="0"/>
              </a:rPr>
              <a:t>processus</a:t>
            </a:r>
            <a:endParaRPr lang="en-US" sz="1100" dirty="0">
              <a:latin typeface="Oxygen" panose="02000503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B3F138-67A1-EEEB-9329-E2EEDA4F0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932" y="4496683"/>
            <a:ext cx="724001" cy="7906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2F352D-241F-365F-C6A3-37F5B9A36B29}"/>
              </a:ext>
            </a:extLst>
          </p:cNvPr>
          <p:cNvSpPr txBox="1"/>
          <p:nvPr/>
        </p:nvSpPr>
        <p:spPr>
          <a:xfrm>
            <a:off x="4894479" y="4210150"/>
            <a:ext cx="724001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Oxygen" panose="02000503000000000000" pitchFamily="2" charset="0"/>
              </a:rPr>
              <a:t>Etape</a:t>
            </a:r>
            <a:r>
              <a:rPr lang="en-US" sz="1100" dirty="0">
                <a:latin typeface="Oxygen" panose="02000503000000000000" pitchFamily="2" charset="0"/>
              </a:rPr>
              <a:t> 3: </a:t>
            </a:r>
            <a:r>
              <a:rPr lang="fr-FR" sz="1100" dirty="0">
                <a:latin typeface="Oxygen" panose="02000503000000000000" pitchFamily="2" charset="0"/>
              </a:rPr>
              <a:t>ciblage guidé par </a:t>
            </a:r>
            <a:r>
              <a:rPr lang="fr-FR" sz="1100" dirty="0" err="1">
                <a:latin typeface="Oxygen" panose="02000503000000000000" pitchFamily="2" charset="0"/>
              </a:rPr>
              <a:t>l'arn</a:t>
            </a:r>
            <a:r>
              <a:rPr lang="fr-FR" sz="1100" dirty="0">
                <a:latin typeface="Oxygen" panose="02000503000000000000" pitchFamily="2" charset="0"/>
              </a:rPr>
              <a:t> d'un élément viral</a:t>
            </a:r>
            <a:endParaRPr lang="en-US" sz="1100" dirty="0">
              <a:latin typeface="Oxygen" panose="02000503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03F454-AC42-E9B3-D05B-51403516E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42" y="4294918"/>
            <a:ext cx="710169" cy="213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FCBA27-2F68-D555-5FA9-D02BE0286860}"/>
              </a:ext>
            </a:extLst>
          </p:cNvPr>
          <p:cNvSpPr txBox="1"/>
          <p:nvPr/>
        </p:nvSpPr>
        <p:spPr>
          <a:xfrm>
            <a:off x="512319" y="4261995"/>
            <a:ext cx="1033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Oxygen" panose="02000503000000000000" pitchFamily="2" charset="0"/>
              </a:rPr>
              <a:t>gène</a:t>
            </a:r>
            <a:r>
              <a:rPr lang="en-US" sz="1100" dirty="0">
                <a:latin typeface="Oxygen" panose="02000503000000000000" pitchFamily="2" charset="0"/>
              </a:rPr>
              <a:t> Cas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80F11F-4DB7-6E52-EC8B-2B8B6BA9EB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3405" y="4164864"/>
            <a:ext cx="533851" cy="3198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7671E0E-E0BE-2ACC-703E-AEAF20DAB2AA}"/>
              </a:ext>
            </a:extLst>
          </p:cNvPr>
          <p:cNvSpPr txBox="1"/>
          <p:nvPr/>
        </p:nvSpPr>
        <p:spPr>
          <a:xfrm rot="18610017">
            <a:off x="1682181" y="4049448"/>
            <a:ext cx="897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xygen" panose="02000503000000000000" pitchFamily="2" charset="0"/>
              </a:rPr>
              <a:t>répétiteur</a:t>
            </a:r>
            <a:endParaRPr lang="en-US" sz="900" dirty="0">
              <a:latin typeface="Oxygen" panose="02000503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250FB7-3ED4-32DA-7C55-65B68AF531D3}"/>
              </a:ext>
            </a:extLst>
          </p:cNvPr>
          <p:cNvSpPr txBox="1"/>
          <p:nvPr/>
        </p:nvSpPr>
        <p:spPr>
          <a:xfrm rot="18610017">
            <a:off x="1873130" y="4030872"/>
            <a:ext cx="897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xygen" panose="02000503000000000000" pitchFamily="2" charset="0"/>
              </a:rPr>
              <a:t>spacer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8F381D-AF2A-3971-5EC4-D7FA1FE3C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5939" y="4956731"/>
            <a:ext cx="1203684" cy="4486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BDFC66-3059-A96B-CDD2-52481885A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569" y="4115771"/>
            <a:ext cx="976028" cy="3637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9F272B-8164-B351-C269-E0BCBDA35B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232549">
            <a:off x="202740" y="4898970"/>
            <a:ext cx="776155" cy="5348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74CF84-0F8E-DAF3-85FF-33DB179BA0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473897" y="5070175"/>
            <a:ext cx="431143" cy="25285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D69450A-3488-D393-A74D-6B162772724F}"/>
              </a:ext>
            </a:extLst>
          </p:cNvPr>
          <p:cNvSpPr txBox="1"/>
          <p:nvPr/>
        </p:nvSpPr>
        <p:spPr>
          <a:xfrm>
            <a:off x="2347711" y="4240519"/>
            <a:ext cx="897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xygen" panose="02000503000000000000" pitchFamily="2" charset="0"/>
              </a:rPr>
              <a:t>CRISPR locus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412C384-C544-FAC9-6F0A-BB29F570DE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679857">
            <a:off x="288569" y="5263645"/>
            <a:ext cx="776155" cy="53487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8FA7F96-887C-C823-340F-0D2542CA123F}"/>
              </a:ext>
            </a:extLst>
          </p:cNvPr>
          <p:cNvSpPr txBox="1"/>
          <p:nvPr/>
        </p:nvSpPr>
        <p:spPr>
          <a:xfrm>
            <a:off x="251399" y="5648555"/>
            <a:ext cx="897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xygen" panose="02000503000000000000" pitchFamily="2" charset="0"/>
              </a:rPr>
              <a:t>pre-crRNA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244C9C5-8A83-2FA7-8932-D3A0031C39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1584" y="5582289"/>
            <a:ext cx="1460167" cy="62578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D4D0CB2-DC9C-D32B-ADA5-59F00974C570}"/>
              </a:ext>
            </a:extLst>
          </p:cNvPr>
          <p:cNvSpPr txBox="1"/>
          <p:nvPr/>
        </p:nvSpPr>
        <p:spPr>
          <a:xfrm>
            <a:off x="7391997" y="5600399"/>
            <a:ext cx="1915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xygen" panose="02000503000000000000" pitchFamily="2" charset="0"/>
              </a:rPr>
              <a:t>Cellule </a:t>
            </a:r>
            <a:r>
              <a:rPr lang="en-US" sz="1600" dirty="0" err="1">
                <a:latin typeface="Oxygen" panose="02000503000000000000" pitchFamily="2" charset="0"/>
              </a:rPr>
              <a:t>modifié</a:t>
            </a:r>
            <a:r>
              <a:rPr lang="en-US" sz="1600" dirty="0">
                <a:latin typeface="Oxygen" panose="02000503000000000000" pitchFamily="2" charset="0"/>
              </a:rPr>
              <a:t> avec CRISPR</a:t>
            </a:r>
          </a:p>
        </p:txBody>
      </p:sp>
      <p:grpSp>
        <p:nvGrpSpPr>
          <p:cNvPr id="85" name="Google Shape;1310;p42">
            <a:extLst>
              <a:ext uri="{FF2B5EF4-FFF2-40B4-BE49-F238E27FC236}">
                <a16:creationId xmlns:a16="http://schemas.microsoft.com/office/drawing/2014/main" id="{A2C0E15E-5E37-5ABD-8695-FDDB6D12EC28}"/>
              </a:ext>
            </a:extLst>
          </p:cNvPr>
          <p:cNvGrpSpPr/>
          <p:nvPr/>
        </p:nvGrpSpPr>
        <p:grpSpPr>
          <a:xfrm rot="3559850" flipH="1">
            <a:off x="487691" y="-2670680"/>
            <a:ext cx="1837823" cy="6567989"/>
            <a:chOff x="9065173" y="1446600"/>
            <a:chExt cx="682175" cy="2603425"/>
          </a:xfrm>
        </p:grpSpPr>
        <p:sp>
          <p:nvSpPr>
            <p:cNvPr id="86" name="Google Shape;1311;p42">
              <a:extLst>
                <a:ext uri="{FF2B5EF4-FFF2-40B4-BE49-F238E27FC236}">
                  <a16:creationId xmlns:a16="http://schemas.microsoft.com/office/drawing/2014/main" id="{E21786C4-2196-06D6-9E90-CB74DE06A016}"/>
                </a:ext>
              </a:extLst>
            </p:cNvPr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" name="Google Shape;1312;p42">
              <a:extLst>
                <a:ext uri="{FF2B5EF4-FFF2-40B4-BE49-F238E27FC236}">
                  <a16:creationId xmlns:a16="http://schemas.microsoft.com/office/drawing/2014/main" id="{0B82ED9B-89E0-B9B8-AE98-9E0079C54661}"/>
                </a:ext>
              </a:extLst>
            </p:cNvPr>
            <p:cNvSpPr/>
            <p:nvPr/>
          </p:nvSpPr>
          <p:spPr>
            <a:xfrm>
              <a:off x="9065173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8" name="Google Shape;1313;p42">
              <a:extLst>
                <a:ext uri="{FF2B5EF4-FFF2-40B4-BE49-F238E27FC236}">
                  <a16:creationId xmlns:a16="http://schemas.microsoft.com/office/drawing/2014/main" id="{9B7B77EB-B252-885F-7793-41F9AC682468}"/>
                </a:ext>
              </a:extLst>
            </p:cNvPr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" name="Google Shape;1314;p42">
              <a:extLst>
                <a:ext uri="{FF2B5EF4-FFF2-40B4-BE49-F238E27FC236}">
                  <a16:creationId xmlns:a16="http://schemas.microsoft.com/office/drawing/2014/main" id="{A4CA9009-24A9-8A8B-506E-BA1F30317733}"/>
                </a:ext>
              </a:extLst>
            </p:cNvPr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" name="Google Shape;1315;p42">
              <a:extLst>
                <a:ext uri="{FF2B5EF4-FFF2-40B4-BE49-F238E27FC236}">
                  <a16:creationId xmlns:a16="http://schemas.microsoft.com/office/drawing/2014/main" id="{E271C802-7F82-E3A8-E985-FC8A092EDE3C}"/>
                </a:ext>
              </a:extLst>
            </p:cNvPr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" name="Google Shape;1316;p42">
              <a:extLst>
                <a:ext uri="{FF2B5EF4-FFF2-40B4-BE49-F238E27FC236}">
                  <a16:creationId xmlns:a16="http://schemas.microsoft.com/office/drawing/2014/main" id="{20D4053A-4B26-2C11-BF78-F7AC01B90F0D}"/>
                </a:ext>
              </a:extLst>
            </p:cNvPr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" name="Google Shape;1317;p42">
              <a:extLst>
                <a:ext uri="{FF2B5EF4-FFF2-40B4-BE49-F238E27FC236}">
                  <a16:creationId xmlns:a16="http://schemas.microsoft.com/office/drawing/2014/main" id="{95EDFCB9-414B-DDEF-8B8F-0CB7592003EE}"/>
                </a:ext>
              </a:extLst>
            </p:cNvPr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" name="Google Shape;1318;p42">
              <a:extLst>
                <a:ext uri="{FF2B5EF4-FFF2-40B4-BE49-F238E27FC236}">
                  <a16:creationId xmlns:a16="http://schemas.microsoft.com/office/drawing/2014/main" id="{3A847AE0-950A-B619-537E-0ACDA525B0B9}"/>
                </a:ext>
              </a:extLst>
            </p:cNvPr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" name="Google Shape;1319;p42">
              <a:extLst>
                <a:ext uri="{FF2B5EF4-FFF2-40B4-BE49-F238E27FC236}">
                  <a16:creationId xmlns:a16="http://schemas.microsoft.com/office/drawing/2014/main" id="{EB2C6940-837A-4644-4ECD-974A3A1C5C59}"/>
                </a:ext>
              </a:extLst>
            </p:cNvPr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" name="Google Shape;1320;p42">
              <a:extLst>
                <a:ext uri="{FF2B5EF4-FFF2-40B4-BE49-F238E27FC236}">
                  <a16:creationId xmlns:a16="http://schemas.microsoft.com/office/drawing/2014/main" id="{C5B689B9-5112-BB7B-EFAD-463AD41150B7}"/>
                </a:ext>
              </a:extLst>
            </p:cNvPr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" name="Google Shape;1321;p42">
              <a:extLst>
                <a:ext uri="{FF2B5EF4-FFF2-40B4-BE49-F238E27FC236}">
                  <a16:creationId xmlns:a16="http://schemas.microsoft.com/office/drawing/2014/main" id="{1B7DE53F-7F30-1234-803D-7D32E9F90FB0}"/>
                </a:ext>
              </a:extLst>
            </p:cNvPr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" name="Google Shape;1322;p42">
              <a:extLst>
                <a:ext uri="{FF2B5EF4-FFF2-40B4-BE49-F238E27FC236}">
                  <a16:creationId xmlns:a16="http://schemas.microsoft.com/office/drawing/2014/main" id="{4C017635-AC4F-2B29-7A4D-DBD255809FAF}"/>
                </a:ext>
              </a:extLst>
            </p:cNvPr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" name="Google Shape;1323;p42">
              <a:extLst>
                <a:ext uri="{FF2B5EF4-FFF2-40B4-BE49-F238E27FC236}">
                  <a16:creationId xmlns:a16="http://schemas.microsoft.com/office/drawing/2014/main" id="{8FEE7969-B111-FE17-4935-DF07B1894FD7}"/>
                </a:ext>
              </a:extLst>
            </p:cNvPr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9" name="Google Shape;1324;p42">
              <a:extLst>
                <a:ext uri="{FF2B5EF4-FFF2-40B4-BE49-F238E27FC236}">
                  <a16:creationId xmlns:a16="http://schemas.microsoft.com/office/drawing/2014/main" id="{50CBA443-D6B0-7AE4-D6A8-D4AF9BB70E39}"/>
                </a:ext>
              </a:extLst>
            </p:cNvPr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" name="Google Shape;1325;p42">
              <a:extLst>
                <a:ext uri="{FF2B5EF4-FFF2-40B4-BE49-F238E27FC236}">
                  <a16:creationId xmlns:a16="http://schemas.microsoft.com/office/drawing/2014/main" id="{B06456F1-179D-64C3-6235-C58613E7A771}"/>
                </a:ext>
              </a:extLst>
            </p:cNvPr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" name="Google Shape;1326;p42">
              <a:extLst>
                <a:ext uri="{FF2B5EF4-FFF2-40B4-BE49-F238E27FC236}">
                  <a16:creationId xmlns:a16="http://schemas.microsoft.com/office/drawing/2014/main" id="{3FCB32B8-2A13-5A2C-D476-C08BB56699D7}"/>
                </a:ext>
              </a:extLst>
            </p:cNvPr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2" name="Google Shape;1327;p42">
              <a:extLst>
                <a:ext uri="{FF2B5EF4-FFF2-40B4-BE49-F238E27FC236}">
                  <a16:creationId xmlns:a16="http://schemas.microsoft.com/office/drawing/2014/main" id="{C2A15CA7-4721-5C4B-FB49-F4C88D6FCF26}"/>
                </a:ext>
              </a:extLst>
            </p:cNvPr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" name="Google Shape;1328;p42">
              <a:extLst>
                <a:ext uri="{FF2B5EF4-FFF2-40B4-BE49-F238E27FC236}">
                  <a16:creationId xmlns:a16="http://schemas.microsoft.com/office/drawing/2014/main" id="{07E991C4-DF1D-58CE-CC9B-FC723931F3AB}"/>
                </a:ext>
              </a:extLst>
            </p:cNvPr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" name="Google Shape;1329;p42">
              <a:extLst>
                <a:ext uri="{FF2B5EF4-FFF2-40B4-BE49-F238E27FC236}">
                  <a16:creationId xmlns:a16="http://schemas.microsoft.com/office/drawing/2014/main" id="{ADCB5A23-AA30-2831-A5DA-DC498EB767EE}"/>
                </a:ext>
              </a:extLst>
            </p:cNvPr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" name="Google Shape;1330;p42">
              <a:extLst>
                <a:ext uri="{FF2B5EF4-FFF2-40B4-BE49-F238E27FC236}">
                  <a16:creationId xmlns:a16="http://schemas.microsoft.com/office/drawing/2014/main" id="{734322E2-ADBC-1B4A-F252-F1A5758DD4C4}"/>
                </a:ext>
              </a:extLst>
            </p:cNvPr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" name="Google Shape;1331;p42">
              <a:extLst>
                <a:ext uri="{FF2B5EF4-FFF2-40B4-BE49-F238E27FC236}">
                  <a16:creationId xmlns:a16="http://schemas.microsoft.com/office/drawing/2014/main" id="{653503CD-23AF-DAC0-1955-060BA9CBE7FA}"/>
                </a:ext>
              </a:extLst>
            </p:cNvPr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" name="Google Shape;1332;p42">
              <a:extLst>
                <a:ext uri="{FF2B5EF4-FFF2-40B4-BE49-F238E27FC236}">
                  <a16:creationId xmlns:a16="http://schemas.microsoft.com/office/drawing/2014/main" id="{9A6DDEA7-0442-1BFE-07E5-DA86E4992E95}"/>
                </a:ext>
              </a:extLst>
            </p:cNvPr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8" name="Google Shape;1333;p42">
              <a:extLst>
                <a:ext uri="{FF2B5EF4-FFF2-40B4-BE49-F238E27FC236}">
                  <a16:creationId xmlns:a16="http://schemas.microsoft.com/office/drawing/2014/main" id="{DA7192CF-4CB0-3289-9588-CDC913FEBE09}"/>
                </a:ext>
              </a:extLst>
            </p:cNvPr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9" name="Google Shape;1334;p42">
              <a:extLst>
                <a:ext uri="{FF2B5EF4-FFF2-40B4-BE49-F238E27FC236}">
                  <a16:creationId xmlns:a16="http://schemas.microsoft.com/office/drawing/2014/main" id="{9F82FFAA-3C1D-E8F5-419E-EA5ACCBF34A3}"/>
                </a:ext>
              </a:extLst>
            </p:cNvPr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0" name="Google Shape;1335;p42">
              <a:extLst>
                <a:ext uri="{FF2B5EF4-FFF2-40B4-BE49-F238E27FC236}">
                  <a16:creationId xmlns:a16="http://schemas.microsoft.com/office/drawing/2014/main" id="{21930B05-B577-2984-9524-91887CD4A11B}"/>
                </a:ext>
              </a:extLst>
            </p:cNvPr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1" name="Google Shape;1336;p42">
              <a:extLst>
                <a:ext uri="{FF2B5EF4-FFF2-40B4-BE49-F238E27FC236}">
                  <a16:creationId xmlns:a16="http://schemas.microsoft.com/office/drawing/2014/main" id="{1622DD9A-3F45-28AD-0757-E9FDFACCB6F9}"/>
                </a:ext>
              </a:extLst>
            </p:cNvPr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37" name="Title 8">
            <a:extLst>
              <a:ext uri="{FF2B5EF4-FFF2-40B4-BE49-F238E27FC236}">
                <a16:creationId xmlns:a16="http://schemas.microsoft.com/office/drawing/2014/main" id="{AB62B78C-DCB5-6463-0349-D74F860CCF01}"/>
              </a:ext>
            </a:extLst>
          </p:cNvPr>
          <p:cNvSpPr txBox="1">
            <a:spLocks/>
          </p:cNvSpPr>
          <p:nvPr/>
        </p:nvSpPr>
        <p:spPr>
          <a:xfrm>
            <a:off x="2317380" y="1102383"/>
            <a:ext cx="9049304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67" b="1" i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/>
                <a:cs typeface="Cairo"/>
                <a:sym typeface="Cairo"/>
              </a:rPr>
              <a:t>Comment </a:t>
            </a:r>
            <a:r>
              <a:rPr lang="en-US" sz="4267" b="1" i="1" dirty="0" err="1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/>
                <a:cs typeface="Cairo"/>
                <a:sym typeface="Cairo"/>
              </a:rPr>
              <a:t>fonctionne</a:t>
            </a:r>
            <a:r>
              <a:rPr lang="en-US" sz="4267" b="1" i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/>
                <a:cs typeface="Cairo"/>
                <a:sym typeface="Cairo"/>
              </a:rPr>
              <a:t> CRISPR?</a:t>
            </a:r>
          </a:p>
        </p:txBody>
      </p:sp>
      <p:grpSp>
        <p:nvGrpSpPr>
          <p:cNvPr id="138" name="Google Shape;3133;p74">
            <a:extLst>
              <a:ext uri="{FF2B5EF4-FFF2-40B4-BE49-F238E27FC236}">
                <a16:creationId xmlns:a16="http://schemas.microsoft.com/office/drawing/2014/main" id="{3D941AE3-8E60-9C60-09B4-57F9CC2DE3CF}"/>
              </a:ext>
            </a:extLst>
          </p:cNvPr>
          <p:cNvGrpSpPr/>
          <p:nvPr/>
        </p:nvGrpSpPr>
        <p:grpSpPr>
          <a:xfrm rot="19786562">
            <a:off x="6063763" y="6016530"/>
            <a:ext cx="881923" cy="1238735"/>
            <a:chOff x="2374700" y="1056350"/>
            <a:chExt cx="797300" cy="1119875"/>
          </a:xfrm>
        </p:grpSpPr>
        <p:sp>
          <p:nvSpPr>
            <p:cNvPr id="139" name="Google Shape;3134;p74">
              <a:extLst>
                <a:ext uri="{FF2B5EF4-FFF2-40B4-BE49-F238E27FC236}">
                  <a16:creationId xmlns:a16="http://schemas.microsoft.com/office/drawing/2014/main" id="{8103D4BD-4CE1-4758-8D72-89C8B615DF86}"/>
                </a:ext>
              </a:extLst>
            </p:cNvPr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0" name="Google Shape;3135;p74">
              <a:extLst>
                <a:ext uri="{FF2B5EF4-FFF2-40B4-BE49-F238E27FC236}">
                  <a16:creationId xmlns:a16="http://schemas.microsoft.com/office/drawing/2014/main" id="{7F281608-3992-4AFA-AF05-AD2331699805}"/>
                </a:ext>
              </a:extLst>
            </p:cNvPr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1" name="Google Shape;3136;p74">
              <a:extLst>
                <a:ext uri="{FF2B5EF4-FFF2-40B4-BE49-F238E27FC236}">
                  <a16:creationId xmlns:a16="http://schemas.microsoft.com/office/drawing/2014/main" id="{D8DBF845-7563-DF16-9132-7BB29A057716}"/>
                </a:ext>
              </a:extLst>
            </p:cNvPr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2" name="Google Shape;3137;p74">
              <a:extLst>
                <a:ext uri="{FF2B5EF4-FFF2-40B4-BE49-F238E27FC236}">
                  <a16:creationId xmlns:a16="http://schemas.microsoft.com/office/drawing/2014/main" id="{F8C6DA99-9F81-617E-65FE-9D50F291C7D2}"/>
                </a:ext>
              </a:extLst>
            </p:cNvPr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3" name="Google Shape;3138;p74">
              <a:extLst>
                <a:ext uri="{FF2B5EF4-FFF2-40B4-BE49-F238E27FC236}">
                  <a16:creationId xmlns:a16="http://schemas.microsoft.com/office/drawing/2014/main" id="{DF3EE6DF-ECEE-A7A7-A9E5-890BB6175460}"/>
                </a:ext>
              </a:extLst>
            </p:cNvPr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4" name="Google Shape;3139;p74">
              <a:extLst>
                <a:ext uri="{FF2B5EF4-FFF2-40B4-BE49-F238E27FC236}">
                  <a16:creationId xmlns:a16="http://schemas.microsoft.com/office/drawing/2014/main" id="{EAAC6A29-6961-E93E-AAE4-36C1F9D37239}"/>
                </a:ext>
              </a:extLst>
            </p:cNvPr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5" name="Google Shape;3140;p74">
              <a:extLst>
                <a:ext uri="{FF2B5EF4-FFF2-40B4-BE49-F238E27FC236}">
                  <a16:creationId xmlns:a16="http://schemas.microsoft.com/office/drawing/2014/main" id="{E399AF6D-3AA1-E65B-357E-7E1E25FD5FFD}"/>
                </a:ext>
              </a:extLst>
            </p:cNvPr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56"/>
          <p:cNvSpPr/>
          <p:nvPr/>
        </p:nvSpPr>
        <p:spPr>
          <a:xfrm>
            <a:off x="7611101" y="4612190"/>
            <a:ext cx="899200" cy="8992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94" name="Google Shape;2194;p56"/>
          <p:cNvSpPr/>
          <p:nvPr/>
        </p:nvSpPr>
        <p:spPr>
          <a:xfrm>
            <a:off x="3901742" y="4605463"/>
            <a:ext cx="899200" cy="8992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95" name="Google Shape;2195;p56"/>
          <p:cNvSpPr/>
          <p:nvPr/>
        </p:nvSpPr>
        <p:spPr>
          <a:xfrm>
            <a:off x="5646400" y="2047345"/>
            <a:ext cx="899200" cy="899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96" name="Google Shape;2196;p56"/>
          <p:cNvSpPr/>
          <p:nvPr/>
        </p:nvSpPr>
        <p:spPr>
          <a:xfrm>
            <a:off x="9153301" y="2047345"/>
            <a:ext cx="899200" cy="8992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97" name="Google Shape;2197;p56"/>
          <p:cNvSpPr/>
          <p:nvPr/>
        </p:nvSpPr>
        <p:spPr>
          <a:xfrm>
            <a:off x="2139499" y="2047345"/>
            <a:ext cx="899200" cy="89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98" name="Google Shape;2198;p56"/>
          <p:cNvSpPr txBox="1">
            <a:spLocks noGrp="1"/>
          </p:cNvSpPr>
          <p:nvPr>
            <p:ph type="title"/>
          </p:nvPr>
        </p:nvSpPr>
        <p:spPr>
          <a:xfrm>
            <a:off x="1101449" y="3043772"/>
            <a:ext cx="3084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ÉVOLUTION</a:t>
            </a:r>
            <a:endParaRPr dirty="0"/>
          </a:p>
        </p:txBody>
      </p:sp>
      <p:sp>
        <p:nvSpPr>
          <p:cNvPr id="2200" name="Google Shape;2200;p56"/>
          <p:cNvSpPr txBox="1">
            <a:spLocks noGrp="1"/>
          </p:cNvSpPr>
          <p:nvPr>
            <p:ph type="title" idx="2"/>
          </p:nvPr>
        </p:nvSpPr>
        <p:spPr>
          <a:xfrm>
            <a:off x="4240399" y="3019918"/>
            <a:ext cx="3711202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L’INDUSTRIE ALIMENTAIRE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202" name="Google Shape;2202;p56"/>
          <p:cNvSpPr txBox="1">
            <a:spLocks noGrp="1"/>
          </p:cNvSpPr>
          <p:nvPr>
            <p:ph type="title" idx="4"/>
          </p:nvPr>
        </p:nvSpPr>
        <p:spPr>
          <a:xfrm>
            <a:off x="2809142" y="5456563"/>
            <a:ext cx="3084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008000"/>
                </a:solidFill>
              </a:rPr>
              <a:t>AGRICULTURE</a:t>
            </a:r>
            <a:endParaRPr dirty="0">
              <a:solidFill>
                <a:srgbClr val="008000"/>
              </a:solidFill>
            </a:endParaRPr>
          </a:p>
        </p:txBody>
      </p:sp>
      <p:sp>
        <p:nvSpPr>
          <p:cNvPr id="2204" name="Google Shape;2204;p56"/>
          <p:cNvSpPr txBox="1">
            <a:spLocks noGrp="1"/>
          </p:cNvSpPr>
          <p:nvPr>
            <p:ph type="title" idx="6"/>
          </p:nvPr>
        </p:nvSpPr>
        <p:spPr>
          <a:xfrm>
            <a:off x="6506752" y="5602790"/>
            <a:ext cx="308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L'ÉLEVAGE DU BÉTAIL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06" name="Google Shape;2206;p56"/>
          <p:cNvSpPr txBox="1">
            <a:spLocks noGrp="1"/>
          </p:cNvSpPr>
          <p:nvPr>
            <p:ph type="title" idx="8"/>
          </p:nvPr>
        </p:nvSpPr>
        <p:spPr>
          <a:xfrm>
            <a:off x="8060701" y="2892245"/>
            <a:ext cx="3084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FF6600"/>
                </a:solidFill>
              </a:rPr>
              <a:t>M</a:t>
            </a:r>
            <a:r>
              <a:rPr lang="fr-FR" dirty="0">
                <a:solidFill>
                  <a:srgbClr val="FF6600"/>
                </a:solidFill>
              </a:rPr>
              <a:t>E</a:t>
            </a:r>
            <a:r>
              <a:rPr lang="en" dirty="0">
                <a:solidFill>
                  <a:srgbClr val="FF6600"/>
                </a:solidFill>
              </a:rPr>
              <a:t>DICINE</a:t>
            </a:r>
            <a:endParaRPr dirty="0">
              <a:solidFill>
                <a:srgbClr val="FF6600"/>
              </a:solidFill>
            </a:endParaRPr>
          </a:p>
        </p:txBody>
      </p:sp>
      <p:sp>
        <p:nvSpPr>
          <p:cNvPr id="2210" name="Google Shape;2210;p56"/>
          <p:cNvSpPr txBox="1">
            <a:spLocks noGrp="1"/>
          </p:cNvSpPr>
          <p:nvPr>
            <p:ph type="title" idx="15"/>
          </p:nvPr>
        </p:nvSpPr>
        <p:spPr>
          <a:xfrm>
            <a:off x="2727057" y="539626"/>
            <a:ext cx="956956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LA GÉNÉTIQUE APPLIQUÉE</a:t>
            </a:r>
            <a:br>
              <a:rPr lang="en-US" sz="4800" dirty="0"/>
            </a:br>
            <a:endParaRPr sz="4800" i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11" name="Google Shape;2211;p56"/>
          <p:cNvGrpSpPr/>
          <p:nvPr/>
        </p:nvGrpSpPr>
        <p:grpSpPr>
          <a:xfrm>
            <a:off x="9388884" y="2279179"/>
            <a:ext cx="414136" cy="470404"/>
            <a:chOff x="-28069875" y="3175300"/>
            <a:chExt cx="260725" cy="296150"/>
          </a:xfrm>
        </p:grpSpPr>
        <p:sp>
          <p:nvSpPr>
            <p:cNvPr id="2212" name="Google Shape;2212;p5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221" name="Google Shape;2221;p56"/>
          <p:cNvGrpSpPr/>
          <p:nvPr/>
        </p:nvGrpSpPr>
        <p:grpSpPr>
          <a:xfrm>
            <a:off x="5885829" y="2270955"/>
            <a:ext cx="475101" cy="478628"/>
            <a:chOff x="-54026025" y="3192625"/>
            <a:chExt cx="316650" cy="319000"/>
          </a:xfrm>
        </p:grpSpPr>
        <p:sp>
          <p:nvSpPr>
            <p:cNvPr id="2222" name="Google Shape;2222;p56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2231" name="Google Shape;2231;p56"/>
          <p:cNvSpPr/>
          <p:nvPr/>
        </p:nvSpPr>
        <p:spPr>
          <a:xfrm>
            <a:off x="4105284" y="4833611"/>
            <a:ext cx="492115" cy="490861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grpSp>
        <p:nvGrpSpPr>
          <p:cNvPr id="2232" name="Google Shape;2232;p56"/>
          <p:cNvGrpSpPr/>
          <p:nvPr/>
        </p:nvGrpSpPr>
        <p:grpSpPr>
          <a:xfrm>
            <a:off x="2343044" y="2265539"/>
            <a:ext cx="492109" cy="462812"/>
            <a:chOff x="-16044450" y="3317850"/>
            <a:chExt cx="304850" cy="286725"/>
          </a:xfrm>
        </p:grpSpPr>
        <p:sp>
          <p:nvSpPr>
            <p:cNvPr id="2233" name="Google Shape;2233;p56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237" name="Google Shape;2237;p56"/>
          <p:cNvGrpSpPr/>
          <p:nvPr/>
        </p:nvGrpSpPr>
        <p:grpSpPr>
          <a:xfrm>
            <a:off x="7814501" y="4829660"/>
            <a:ext cx="492399" cy="525379"/>
            <a:chOff x="1354525" y="238325"/>
            <a:chExt cx="4891375" cy="5219000"/>
          </a:xfrm>
        </p:grpSpPr>
        <p:sp>
          <p:nvSpPr>
            <p:cNvPr id="2238" name="Google Shape;2238;p56"/>
            <p:cNvSpPr/>
            <p:nvPr/>
          </p:nvSpPr>
          <p:spPr>
            <a:xfrm>
              <a:off x="1616300" y="238325"/>
              <a:ext cx="1205325" cy="1996975"/>
            </a:xfrm>
            <a:custGeom>
              <a:avLst/>
              <a:gdLst/>
              <a:ahLst/>
              <a:cxnLst/>
              <a:rect l="l" t="t" r="r" b="b"/>
              <a:pathLst>
                <a:path w="48213" h="79879" extrusionOk="0">
                  <a:moveTo>
                    <a:pt x="41509" y="0"/>
                  </a:moveTo>
                  <a:cubicBezTo>
                    <a:pt x="39944" y="0"/>
                    <a:pt x="38378" y="595"/>
                    <a:pt x="37187" y="1786"/>
                  </a:cubicBezTo>
                  <a:lnTo>
                    <a:pt x="14484" y="24490"/>
                  </a:lnTo>
                  <a:cubicBezTo>
                    <a:pt x="3295" y="35646"/>
                    <a:pt x="1" y="52282"/>
                    <a:pt x="6035" y="66830"/>
                  </a:cubicBezTo>
                  <a:cubicBezTo>
                    <a:pt x="8123" y="71854"/>
                    <a:pt x="11157" y="76257"/>
                    <a:pt x="14908" y="79878"/>
                  </a:cubicBezTo>
                  <a:cubicBezTo>
                    <a:pt x="18757" y="77758"/>
                    <a:pt x="22834" y="75964"/>
                    <a:pt x="27108" y="74528"/>
                  </a:cubicBezTo>
                  <a:cubicBezTo>
                    <a:pt x="30370" y="73452"/>
                    <a:pt x="33469" y="72441"/>
                    <a:pt x="36241" y="71495"/>
                  </a:cubicBezTo>
                  <a:lnTo>
                    <a:pt x="36241" y="58512"/>
                  </a:lnTo>
                  <a:cubicBezTo>
                    <a:pt x="36241" y="56359"/>
                    <a:pt x="36633" y="54304"/>
                    <a:pt x="37318" y="52412"/>
                  </a:cubicBezTo>
                  <a:lnTo>
                    <a:pt x="28412" y="52412"/>
                  </a:lnTo>
                  <a:cubicBezTo>
                    <a:pt x="24596" y="52412"/>
                    <a:pt x="21399" y="49346"/>
                    <a:pt x="21399" y="45399"/>
                  </a:cubicBezTo>
                  <a:cubicBezTo>
                    <a:pt x="21399" y="38875"/>
                    <a:pt x="23846" y="32710"/>
                    <a:pt x="28249" y="27980"/>
                  </a:cubicBezTo>
                  <a:lnTo>
                    <a:pt x="45831" y="10430"/>
                  </a:lnTo>
                  <a:cubicBezTo>
                    <a:pt x="48213" y="8049"/>
                    <a:pt x="48213" y="4167"/>
                    <a:pt x="45831" y="1786"/>
                  </a:cubicBezTo>
                  <a:cubicBezTo>
                    <a:pt x="44641" y="595"/>
                    <a:pt x="43075" y="0"/>
                    <a:pt x="41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778800" y="238325"/>
              <a:ext cx="1205325" cy="1996975"/>
            </a:xfrm>
            <a:custGeom>
              <a:avLst/>
              <a:gdLst/>
              <a:ahLst/>
              <a:cxnLst/>
              <a:rect l="l" t="t" r="r" b="b"/>
              <a:pathLst>
                <a:path w="48213" h="79879" extrusionOk="0">
                  <a:moveTo>
                    <a:pt x="6704" y="0"/>
                  </a:moveTo>
                  <a:cubicBezTo>
                    <a:pt x="5138" y="0"/>
                    <a:pt x="3572" y="595"/>
                    <a:pt x="2382" y="1786"/>
                  </a:cubicBezTo>
                  <a:cubicBezTo>
                    <a:pt x="0" y="4167"/>
                    <a:pt x="0" y="8049"/>
                    <a:pt x="2382" y="10430"/>
                  </a:cubicBezTo>
                  <a:lnTo>
                    <a:pt x="19964" y="27980"/>
                  </a:lnTo>
                  <a:cubicBezTo>
                    <a:pt x="24367" y="32710"/>
                    <a:pt x="26814" y="38875"/>
                    <a:pt x="26814" y="45399"/>
                  </a:cubicBezTo>
                  <a:cubicBezTo>
                    <a:pt x="26814" y="49346"/>
                    <a:pt x="23617" y="52412"/>
                    <a:pt x="19833" y="52412"/>
                  </a:cubicBezTo>
                  <a:lnTo>
                    <a:pt x="10895" y="52412"/>
                  </a:lnTo>
                  <a:cubicBezTo>
                    <a:pt x="11580" y="54304"/>
                    <a:pt x="11972" y="56359"/>
                    <a:pt x="11972" y="58512"/>
                  </a:cubicBezTo>
                  <a:lnTo>
                    <a:pt x="11972" y="71495"/>
                  </a:lnTo>
                  <a:cubicBezTo>
                    <a:pt x="14745" y="72441"/>
                    <a:pt x="17843" y="73452"/>
                    <a:pt x="21105" y="74528"/>
                  </a:cubicBezTo>
                  <a:cubicBezTo>
                    <a:pt x="25379" y="75964"/>
                    <a:pt x="29456" y="77758"/>
                    <a:pt x="33305" y="79878"/>
                  </a:cubicBezTo>
                  <a:cubicBezTo>
                    <a:pt x="37057" y="76257"/>
                    <a:pt x="40090" y="71854"/>
                    <a:pt x="42178" y="66830"/>
                  </a:cubicBezTo>
                  <a:cubicBezTo>
                    <a:pt x="48213" y="52282"/>
                    <a:pt x="44918" y="35646"/>
                    <a:pt x="33729" y="24490"/>
                  </a:cubicBezTo>
                  <a:lnTo>
                    <a:pt x="11026" y="1786"/>
                  </a:lnTo>
                  <a:cubicBezTo>
                    <a:pt x="9835" y="595"/>
                    <a:pt x="8270" y="0"/>
                    <a:pt x="6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5078075" y="2347800"/>
              <a:ext cx="1167825" cy="1635925"/>
            </a:xfrm>
            <a:custGeom>
              <a:avLst/>
              <a:gdLst/>
              <a:ahLst/>
              <a:cxnLst/>
              <a:rect l="l" t="t" r="r" b="b"/>
              <a:pathLst>
                <a:path w="46713" h="65437" extrusionOk="0">
                  <a:moveTo>
                    <a:pt x="1" y="1"/>
                  </a:moveTo>
                  <a:lnTo>
                    <a:pt x="1" y="51149"/>
                  </a:lnTo>
                  <a:cubicBezTo>
                    <a:pt x="11124" y="60086"/>
                    <a:pt x="25249" y="65436"/>
                    <a:pt x="40613" y="65436"/>
                  </a:cubicBezTo>
                  <a:cubicBezTo>
                    <a:pt x="43972" y="65436"/>
                    <a:pt x="46713" y="62696"/>
                    <a:pt x="46713" y="59304"/>
                  </a:cubicBezTo>
                  <a:cubicBezTo>
                    <a:pt x="46713" y="33142"/>
                    <a:pt x="30044" y="10015"/>
                    <a:pt x="5253" y="1762"/>
                  </a:cubicBezTo>
                  <a:cubicBezTo>
                    <a:pt x="3459" y="1175"/>
                    <a:pt x="1697" y="58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2828125" y="1548625"/>
              <a:ext cx="1944175" cy="2281775"/>
            </a:xfrm>
            <a:custGeom>
              <a:avLst/>
              <a:gdLst/>
              <a:ahLst/>
              <a:cxnLst/>
              <a:rect l="l" t="t" r="r" b="b"/>
              <a:pathLst>
                <a:path w="77767" h="91271" extrusionOk="0">
                  <a:moveTo>
                    <a:pt x="15952" y="39307"/>
                  </a:moveTo>
                  <a:cubicBezTo>
                    <a:pt x="19312" y="39307"/>
                    <a:pt x="22084" y="42047"/>
                    <a:pt x="22084" y="45407"/>
                  </a:cubicBezTo>
                  <a:cubicBezTo>
                    <a:pt x="22084" y="48799"/>
                    <a:pt x="19312" y="51540"/>
                    <a:pt x="15952" y="51540"/>
                  </a:cubicBezTo>
                  <a:cubicBezTo>
                    <a:pt x="12559" y="51540"/>
                    <a:pt x="9852" y="48799"/>
                    <a:pt x="9852" y="45407"/>
                  </a:cubicBezTo>
                  <a:cubicBezTo>
                    <a:pt x="9852" y="42047"/>
                    <a:pt x="12559" y="39307"/>
                    <a:pt x="15952" y="39307"/>
                  </a:cubicBezTo>
                  <a:close/>
                  <a:moveTo>
                    <a:pt x="61815" y="39307"/>
                  </a:moveTo>
                  <a:cubicBezTo>
                    <a:pt x="65175" y="39307"/>
                    <a:pt x="67915" y="42047"/>
                    <a:pt x="67915" y="45407"/>
                  </a:cubicBezTo>
                  <a:cubicBezTo>
                    <a:pt x="67915" y="48799"/>
                    <a:pt x="65175" y="51540"/>
                    <a:pt x="61815" y="51540"/>
                  </a:cubicBezTo>
                  <a:cubicBezTo>
                    <a:pt x="58423" y="51540"/>
                    <a:pt x="55683" y="48799"/>
                    <a:pt x="55683" y="45407"/>
                  </a:cubicBezTo>
                  <a:cubicBezTo>
                    <a:pt x="55683" y="42047"/>
                    <a:pt x="58423" y="39307"/>
                    <a:pt x="61815" y="39307"/>
                  </a:cubicBezTo>
                  <a:close/>
                  <a:moveTo>
                    <a:pt x="6133" y="0"/>
                  </a:moveTo>
                  <a:cubicBezTo>
                    <a:pt x="2741" y="0"/>
                    <a:pt x="1" y="2740"/>
                    <a:pt x="1" y="6100"/>
                  </a:cubicBezTo>
                  <a:lnTo>
                    <a:pt x="1" y="91271"/>
                  </a:lnTo>
                  <a:cubicBezTo>
                    <a:pt x="5644" y="87943"/>
                    <a:pt x="12233" y="86019"/>
                    <a:pt x="19246" y="86019"/>
                  </a:cubicBezTo>
                  <a:lnTo>
                    <a:pt x="58553" y="86019"/>
                  </a:lnTo>
                  <a:cubicBezTo>
                    <a:pt x="65534" y="86019"/>
                    <a:pt x="72123" y="87943"/>
                    <a:pt x="77766" y="91271"/>
                  </a:cubicBezTo>
                  <a:lnTo>
                    <a:pt x="77766" y="6100"/>
                  </a:lnTo>
                  <a:cubicBezTo>
                    <a:pt x="77766" y="2740"/>
                    <a:pt x="75026" y="0"/>
                    <a:pt x="71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2664225" y="4004900"/>
              <a:ext cx="2271175" cy="1452425"/>
            </a:xfrm>
            <a:custGeom>
              <a:avLst/>
              <a:gdLst/>
              <a:ahLst/>
              <a:cxnLst/>
              <a:rect l="l" t="t" r="r" b="b"/>
              <a:pathLst>
                <a:path w="90847" h="58097" extrusionOk="0">
                  <a:moveTo>
                    <a:pt x="29064" y="22932"/>
                  </a:moveTo>
                  <a:cubicBezTo>
                    <a:pt x="32424" y="22932"/>
                    <a:pt x="35164" y="25672"/>
                    <a:pt x="35164" y="29064"/>
                  </a:cubicBezTo>
                  <a:cubicBezTo>
                    <a:pt x="35164" y="32424"/>
                    <a:pt x="32424" y="35164"/>
                    <a:pt x="29064" y="35164"/>
                  </a:cubicBezTo>
                  <a:cubicBezTo>
                    <a:pt x="25672" y="35164"/>
                    <a:pt x="22932" y="32424"/>
                    <a:pt x="22932" y="29064"/>
                  </a:cubicBezTo>
                  <a:cubicBezTo>
                    <a:pt x="22932" y="25672"/>
                    <a:pt x="25672" y="22932"/>
                    <a:pt x="29064" y="22932"/>
                  </a:cubicBezTo>
                  <a:close/>
                  <a:moveTo>
                    <a:pt x="61815" y="22932"/>
                  </a:moveTo>
                  <a:cubicBezTo>
                    <a:pt x="65175" y="22932"/>
                    <a:pt x="67947" y="25672"/>
                    <a:pt x="67947" y="29064"/>
                  </a:cubicBezTo>
                  <a:cubicBezTo>
                    <a:pt x="67947" y="32424"/>
                    <a:pt x="65175" y="35164"/>
                    <a:pt x="61815" y="35164"/>
                  </a:cubicBezTo>
                  <a:cubicBezTo>
                    <a:pt x="58422" y="35164"/>
                    <a:pt x="55715" y="32424"/>
                    <a:pt x="55715" y="29064"/>
                  </a:cubicBezTo>
                  <a:cubicBezTo>
                    <a:pt x="55715" y="25672"/>
                    <a:pt x="58422" y="22932"/>
                    <a:pt x="61815" y="22932"/>
                  </a:cubicBezTo>
                  <a:close/>
                  <a:moveTo>
                    <a:pt x="25802" y="0"/>
                  </a:moveTo>
                  <a:cubicBezTo>
                    <a:pt x="11776" y="0"/>
                    <a:pt x="0" y="11287"/>
                    <a:pt x="0" y="25770"/>
                  </a:cubicBezTo>
                  <a:lnTo>
                    <a:pt x="0" y="32326"/>
                  </a:lnTo>
                  <a:cubicBezTo>
                    <a:pt x="0" y="46744"/>
                    <a:pt x="11711" y="58096"/>
                    <a:pt x="25770" y="58096"/>
                  </a:cubicBezTo>
                  <a:lnTo>
                    <a:pt x="65077" y="58096"/>
                  </a:lnTo>
                  <a:cubicBezTo>
                    <a:pt x="79462" y="58096"/>
                    <a:pt x="90846" y="46353"/>
                    <a:pt x="90846" y="32326"/>
                  </a:cubicBezTo>
                  <a:lnTo>
                    <a:pt x="90846" y="25770"/>
                  </a:lnTo>
                  <a:cubicBezTo>
                    <a:pt x="90846" y="11809"/>
                    <a:pt x="79527" y="0"/>
                    <a:pt x="65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1354525" y="2347800"/>
              <a:ext cx="1167825" cy="1635925"/>
            </a:xfrm>
            <a:custGeom>
              <a:avLst/>
              <a:gdLst/>
              <a:ahLst/>
              <a:cxnLst/>
              <a:rect l="l" t="t" r="r" b="b"/>
              <a:pathLst>
                <a:path w="46713" h="65437" extrusionOk="0">
                  <a:moveTo>
                    <a:pt x="46712" y="1"/>
                  </a:moveTo>
                  <a:cubicBezTo>
                    <a:pt x="45016" y="588"/>
                    <a:pt x="43255" y="1175"/>
                    <a:pt x="41460" y="1762"/>
                  </a:cubicBezTo>
                  <a:cubicBezTo>
                    <a:pt x="16669" y="10015"/>
                    <a:pt x="1" y="33142"/>
                    <a:pt x="1" y="59304"/>
                  </a:cubicBezTo>
                  <a:cubicBezTo>
                    <a:pt x="1" y="62696"/>
                    <a:pt x="2741" y="65436"/>
                    <a:pt x="6101" y="65436"/>
                  </a:cubicBezTo>
                  <a:cubicBezTo>
                    <a:pt x="21464" y="65436"/>
                    <a:pt x="35589" y="60086"/>
                    <a:pt x="46712" y="51149"/>
                  </a:cubicBezTo>
                  <a:lnTo>
                    <a:pt x="467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51" name="Google Shape;1672;p47">
            <a:extLst>
              <a:ext uri="{FF2B5EF4-FFF2-40B4-BE49-F238E27FC236}">
                <a16:creationId xmlns:a16="http://schemas.microsoft.com/office/drawing/2014/main" id="{51DF0D7F-FFC5-264D-A591-4AABDD2FD5AC}"/>
              </a:ext>
            </a:extLst>
          </p:cNvPr>
          <p:cNvSpPr/>
          <p:nvPr/>
        </p:nvSpPr>
        <p:spPr>
          <a:xfrm>
            <a:off x="1364557" y="326468"/>
            <a:ext cx="1575420" cy="15278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>
              <a:solidFill>
                <a:schemeClr val="dk2"/>
              </a:solidFill>
            </a:endParaRPr>
          </a:p>
        </p:txBody>
      </p:sp>
      <p:sp>
        <p:nvSpPr>
          <p:cNvPr id="52" name="Google Shape;1694;p47">
            <a:extLst>
              <a:ext uri="{FF2B5EF4-FFF2-40B4-BE49-F238E27FC236}">
                <a16:creationId xmlns:a16="http://schemas.microsoft.com/office/drawing/2014/main" id="{6DDA53A6-C9C3-23AB-925D-CD44AEA5D35B}"/>
              </a:ext>
            </a:extLst>
          </p:cNvPr>
          <p:cNvSpPr txBox="1">
            <a:spLocks/>
          </p:cNvSpPr>
          <p:nvPr/>
        </p:nvSpPr>
        <p:spPr>
          <a:xfrm>
            <a:off x="1362688" y="438076"/>
            <a:ext cx="1676011" cy="126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iro"/>
              <a:buNone/>
              <a:defRPr sz="2933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600" dirty="0">
                <a:solidFill>
                  <a:schemeClr val="accent6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06286" y="1171359"/>
            <a:ext cx="8776286" cy="634480"/>
          </a:xfrm>
        </p:spPr>
        <p:txBody>
          <a:bodyPr/>
          <a:lstStyle/>
          <a:p>
            <a:r>
              <a:rPr lang="en-US" sz="6000" dirty="0" err="1">
                <a:solidFill>
                  <a:srgbClr val="7030A0"/>
                </a:solidFill>
              </a:rPr>
              <a:t>L'industrie</a:t>
            </a:r>
            <a:r>
              <a:rPr lang="en-US" sz="6000" dirty="0">
                <a:solidFill>
                  <a:srgbClr val="7030A0"/>
                </a:solidFill>
              </a:rPr>
              <a:t> </a:t>
            </a:r>
            <a:r>
              <a:rPr lang="en-US" sz="6000" dirty="0" err="1">
                <a:solidFill>
                  <a:srgbClr val="7030A0"/>
                </a:solidFill>
              </a:rPr>
              <a:t>alimentaire</a:t>
            </a:r>
            <a:br>
              <a:rPr lang="en-US" sz="6000" dirty="0">
                <a:solidFill>
                  <a:srgbClr val="7030A0"/>
                </a:solidFill>
              </a:rPr>
            </a:br>
            <a:r>
              <a:rPr lang="ro-RO" sz="6000" dirty="0">
                <a:solidFill>
                  <a:srgbClr val="7030A0"/>
                </a:solidFill>
              </a:rPr>
              <a:t> </a:t>
            </a:r>
            <a:endParaRPr lang="en-US" sz="6000" dirty="0"/>
          </a:p>
        </p:txBody>
      </p:sp>
      <p:sp>
        <p:nvSpPr>
          <p:cNvPr id="9" name="Rectangle 8"/>
          <p:cNvSpPr/>
          <p:nvPr/>
        </p:nvSpPr>
        <p:spPr>
          <a:xfrm>
            <a:off x="2237433" y="5358770"/>
            <a:ext cx="7365124" cy="913199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ro-RO" sz="2667" i="1" dirty="0">
                <a:solidFill>
                  <a:schemeClr val="accent4"/>
                </a:solidFill>
                <a:latin typeface="Sylfaen" panose="010A0502050306030303" pitchFamily="18" charset="0"/>
              </a:rPr>
              <a:t>„</a:t>
            </a:r>
            <a:r>
              <a:rPr lang="fr-FR" sz="2667" i="1" dirty="0">
                <a:solidFill>
                  <a:schemeClr val="accent4"/>
                </a:solidFill>
                <a:latin typeface="Sylfaen" panose="010A0502050306030303" pitchFamily="18" charset="0"/>
              </a:rPr>
              <a:t>Dis-moi ce que tu manges et je te dirai qui tu es.</a:t>
            </a:r>
            <a:r>
              <a:rPr lang="ro-RO" sz="2667" i="1" dirty="0">
                <a:solidFill>
                  <a:schemeClr val="accent4"/>
                </a:solidFill>
                <a:latin typeface="Sylfaen" panose="010A0502050306030303" pitchFamily="18" charset="0"/>
              </a:rPr>
              <a:t>”</a:t>
            </a:r>
          </a:p>
          <a:p>
            <a:pPr algn="r"/>
            <a:r>
              <a:rPr lang="ro-RO" sz="2667" i="1" dirty="0">
                <a:solidFill>
                  <a:schemeClr val="accent4"/>
                </a:solidFill>
                <a:latin typeface="Sylfaen" panose="010A0502050306030303" pitchFamily="18" charset="0"/>
              </a:rPr>
              <a:t>                   </a:t>
            </a:r>
            <a:r>
              <a:rPr lang="fr-FR" sz="2667" i="1" dirty="0">
                <a:solidFill>
                  <a:schemeClr val="accent4"/>
                </a:solidFill>
                <a:latin typeface="Sylfaen" panose="010A0502050306030303" pitchFamily="18" charset="0"/>
              </a:rPr>
              <a:t>GK Chesterton</a:t>
            </a:r>
            <a:endParaRPr lang="en-US" sz="2667" i="1" dirty="0">
              <a:solidFill>
                <a:schemeClr val="accent4"/>
              </a:solidFill>
              <a:latin typeface="Sylfaen" panose="010A0502050306030303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481039-C4A9-376C-756B-03B8CCF8C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72" y="377242"/>
            <a:ext cx="1776310" cy="17834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39" y="1805839"/>
            <a:ext cx="3579692" cy="3363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46" y="1805839"/>
            <a:ext cx="4393363" cy="32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40239" y="1366417"/>
            <a:ext cx="4528457" cy="826452"/>
          </a:xfrm>
        </p:spPr>
        <p:txBody>
          <a:bodyPr/>
          <a:lstStyle/>
          <a:p>
            <a:pPr marL="186262" indent="0" algn="ctr">
              <a:buNone/>
            </a:pPr>
            <a:r>
              <a:rPr lang="ro-RO" sz="24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fr-FR" sz="24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processus de croisement et sélection </a:t>
            </a:r>
            <a:endParaRPr lang="en-US" sz="24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6136190" y="1366417"/>
            <a:ext cx="5908431" cy="826452"/>
          </a:xfrm>
        </p:spPr>
        <p:txBody>
          <a:bodyPr/>
          <a:lstStyle/>
          <a:p>
            <a:pPr marL="186262" indent="0" algn="ctr">
              <a:buNone/>
            </a:pPr>
            <a:endParaRPr lang="ro-RO" sz="2000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6262" indent="0" algn="ctr">
              <a:buNone/>
            </a:pPr>
            <a:endParaRPr lang="ro-RO" sz="2000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6262" indent="0" algn="ctr">
              <a:buNone/>
            </a:pPr>
            <a:r>
              <a:rPr lang="ro-RO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r>
              <a:rPr lang="en-US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2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rganisme</a:t>
            </a:r>
            <a:r>
              <a:rPr lang="en-US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génétiquement</a:t>
            </a:r>
            <a:r>
              <a:rPr lang="en-US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modifié</a:t>
            </a:r>
            <a:r>
              <a:rPr lang="en-US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OGM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17902" y="327552"/>
            <a:ext cx="7875036" cy="763600"/>
          </a:xfrm>
        </p:spPr>
        <p:txBody>
          <a:bodyPr/>
          <a:lstStyle/>
          <a:p>
            <a:r>
              <a:rPr lang="en-US" sz="4800" dirty="0" err="1">
                <a:solidFill>
                  <a:srgbClr val="7030A0"/>
                </a:solidFill>
              </a:rPr>
              <a:t>Outils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ro-RO" sz="4800" dirty="0">
                <a:solidFill>
                  <a:srgbClr val="7030A0"/>
                </a:solidFill>
              </a:rPr>
              <a:t>d</a:t>
            </a:r>
            <a:r>
              <a:rPr lang="en-US" sz="4800" dirty="0">
                <a:solidFill>
                  <a:srgbClr val="7030A0"/>
                </a:solidFill>
              </a:rPr>
              <a:t>u </a:t>
            </a:r>
            <a:r>
              <a:rPr lang="ro-RO" sz="4800" dirty="0" err="1">
                <a:solidFill>
                  <a:srgbClr val="7030A0"/>
                </a:solidFill>
              </a:rPr>
              <a:t>g</a:t>
            </a:r>
            <a:r>
              <a:rPr lang="en-US" sz="4800" dirty="0" err="1">
                <a:solidFill>
                  <a:srgbClr val="7030A0"/>
                </a:solidFill>
              </a:rPr>
              <a:t>énie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ro-RO" sz="4800" dirty="0" err="1">
                <a:solidFill>
                  <a:srgbClr val="7030A0"/>
                </a:solidFill>
              </a:rPr>
              <a:t>g</a:t>
            </a:r>
            <a:r>
              <a:rPr lang="en-US" sz="4800" dirty="0" err="1">
                <a:solidFill>
                  <a:srgbClr val="7030A0"/>
                </a:solidFill>
              </a:rPr>
              <a:t>énétique</a:t>
            </a:r>
            <a:endParaRPr lang="en-US" sz="4800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4" y="2300872"/>
            <a:ext cx="5396628" cy="4025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20" y="2301853"/>
            <a:ext cx="5469973" cy="40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5"/>
          <p:cNvSpPr txBox="1">
            <a:spLocks noGrp="1"/>
          </p:cNvSpPr>
          <p:nvPr>
            <p:ph type="title"/>
          </p:nvPr>
        </p:nvSpPr>
        <p:spPr>
          <a:xfrm>
            <a:off x="1979695" y="1915993"/>
            <a:ext cx="7029573" cy="32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fr-FR" sz="5867" dirty="0">
                <a:solidFill>
                  <a:schemeClr val="accent2">
                    <a:lumMod val="50000"/>
                  </a:schemeClr>
                </a:solidFill>
              </a:rPr>
              <a:t>CRISPR</a:t>
            </a:r>
            <a:r>
              <a:rPr lang="fr-FR" sz="5867" dirty="0">
                <a:solidFill>
                  <a:schemeClr val="lt2"/>
                </a:solidFill>
              </a:rPr>
              <a:t> : </a:t>
            </a:r>
            <a:r>
              <a:rPr lang="fr-FR" sz="5867" dirty="0">
                <a:solidFill>
                  <a:srgbClr val="7030A0"/>
                </a:solidFill>
              </a:rPr>
              <a:t>OGM</a:t>
            </a:r>
            <a:r>
              <a:rPr lang="fr-FR" sz="5867" dirty="0">
                <a:solidFill>
                  <a:schemeClr val="lt2"/>
                </a:solidFill>
              </a:rPr>
              <a:t> ou </a:t>
            </a:r>
            <a:r>
              <a:rPr lang="fr-FR" sz="5867" dirty="0">
                <a:solidFill>
                  <a:srgbClr val="002060"/>
                </a:solidFill>
              </a:rPr>
              <a:t>nouvelle espèce </a:t>
            </a:r>
            <a:r>
              <a:rPr lang="fr-FR" sz="5867" dirty="0">
                <a:solidFill>
                  <a:schemeClr val="lt2"/>
                </a:solidFill>
              </a:rPr>
              <a:t>?</a:t>
            </a:r>
            <a:endParaRPr sz="5867" dirty="0">
              <a:solidFill>
                <a:schemeClr val="lt2"/>
              </a:solidFill>
            </a:endParaRPr>
          </a:p>
        </p:txBody>
      </p:sp>
      <p:grpSp>
        <p:nvGrpSpPr>
          <p:cNvPr id="2143" name="Google Shape;2143;p55"/>
          <p:cNvGrpSpPr/>
          <p:nvPr/>
        </p:nvGrpSpPr>
        <p:grpSpPr>
          <a:xfrm rot="-1567614">
            <a:off x="8971690" y="-1153499"/>
            <a:ext cx="2537265" cy="9683115"/>
            <a:chOff x="9065175" y="1446600"/>
            <a:chExt cx="682175" cy="2603425"/>
          </a:xfrm>
        </p:grpSpPr>
        <p:sp>
          <p:nvSpPr>
            <p:cNvPr id="2144" name="Google Shape;2144;p5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170" name="Google Shape;2170;p55"/>
          <p:cNvGrpSpPr/>
          <p:nvPr/>
        </p:nvGrpSpPr>
        <p:grpSpPr>
          <a:xfrm rot="2458795">
            <a:off x="6879640" y="5314619"/>
            <a:ext cx="3234061" cy="2675579"/>
            <a:chOff x="193669" y="148127"/>
            <a:chExt cx="2323487" cy="1922250"/>
          </a:xfrm>
        </p:grpSpPr>
        <p:sp>
          <p:nvSpPr>
            <p:cNvPr id="2171" name="Google Shape;2171;p5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2" name="Google Shape;2172;p5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3" name="Google Shape;2173;p5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174" name="Google Shape;2174;p5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175" name="Google Shape;2175;p5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176" name="Google Shape;2176;p5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2177" name="Google Shape;2177;p5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178" name="Google Shape;2178;p5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179" name="Google Shape;2179;p5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grpSp>
            <p:nvGrpSpPr>
              <p:cNvPr id="2180" name="Google Shape;2180;p5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181" name="Google Shape;2181;p5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2" name="Google Shape;2182;p5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3" name="Google Shape;2183;p5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4" name="Google Shape;2184;p5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5" name="Google Shape;2185;p5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6" name="Google Shape;2186;p5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187" name="Google Shape;2187;p5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37084" y="2159443"/>
            <a:ext cx="5580273" cy="2804092"/>
          </a:xfrm>
        </p:spPr>
        <p:txBody>
          <a:bodyPr/>
          <a:lstStyle/>
          <a:p>
            <a:pPr algn="ctr"/>
            <a:r>
              <a:rPr lang="ro-RO" dirty="0">
                <a:solidFill>
                  <a:srgbClr val="00B0F0"/>
                </a:solidFill>
              </a:rPr>
              <a:t>L</a:t>
            </a:r>
            <a:r>
              <a:rPr lang="fr-FR" dirty="0">
                <a:solidFill>
                  <a:srgbClr val="00B0F0"/>
                </a:solidFill>
              </a:rPr>
              <a:t>es nouvelles techniques d’édition du génome, de type Crispr-Cas9 </a:t>
            </a:r>
            <a:br>
              <a:rPr lang="ro-RO" dirty="0">
                <a:solidFill>
                  <a:srgbClr val="00B0F0"/>
                </a:solidFill>
              </a:rPr>
            </a:br>
            <a:r>
              <a:rPr lang="ro-RO" dirty="0">
                <a:solidFill>
                  <a:srgbClr val="7030A0"/>
                </a:solidFill>
              </a:rPr>
              <a:t>NBT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3349">
            <a:off x="9069825" y="-1389686"/>
            <a:ext cx="3253749" cy="6001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05D76-A1BA-C7EB-6210-1FA0273E9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4" y="443981"/>
            <a:ext cx="5049622" cy="57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6"/>
          <p:cNvSpPr txBox="1">
            <a:spLocks noGrp="1"/>
          </p:cNvSpPr>
          <p:nvPr>
            <p:ph type="body" idx="1"/>
          </p:nvPr>
        </p:nvSpPr>
        <p:spPr>
          <a:xfrm>
            <a:off x="582152" y="3268218"/>
            <a:ext cx="6681357" cy="348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just">
              <a:buNone/>
            </a:pPr>
            <a:r>
              <a:rPr lang="en-US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Dans quelle </a:t>
            </a:r>
            <a:r>
              <a:rPr lang="fr-FR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mesure</a:t>
            </a:r>
            <a:r>
              <a:rPr lang="en-US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 intervenir dans </a:t>
            </a:r>
            <a:r>
              <a:rPr lang="fr-FR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l’évolution</a:t>
            </a:r>
            <a:r>
              <a:rPr lang="en-US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 de tout </a:t>
            </a:r>
            <a:r>
              <a:rPr lang="fr-FR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ce</a:t>
            </a:r>
            <a:r>
              <a:rPr lang="en-US" sz="2800" b="1" i="1" dirty="0">
                <a:solidFill>
                  <a:schemeClr val="bg1">
                    <a:lumMod val="75000"/>
                  </a:schemeClr>
                </a:solidFill>
                <a:latin typeface="Oxygen" panose="02000503000000000000" pitchFamily="2" charset="0"/>
                <a:cs typeface="Cairo"/>
                <a:sym typeface="Cairo"/>
              </a:rPr>
              <a:t> qui est vivant ? </a:t>
            </a:r>
          </a:p>
          <a:p>
            <a:pPr marL="0" indent="0" algn="just">
              <a:buNone/>
            </a:pPr>
            <a:endParaRPr sz="3200" i="1" dirty="0">
              <a:solidFill>
                <a:schemeClr val="bg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8014929" y="1000561"/>
            <a:ext cx="4340995" cy="5857439"/>
            <a:chOff x="5747180" y="899945"/>
            <a:chExt cx="3031138" cy="4090009"/>
          </a:xfrm>
        </p:grpSpPr>
        <p:sp>
          <p:nvSpPr>
            <p:cNvPr id="1605" name="Google Shape;1605;p46"/>
            <p:cNvSpPr/>
            <p:nvPr/>
          </p:nvSpPr>
          <p:spPr>
            <a:xfrm>
              <a:off x="6771763" y="1813568"/>
              <a:ext cx="1784407" cy="1931941"/>
            </a:xfrm>
            <a:custGeom>
              <a:avLst/>
              <a:gdLst/>
              <a:ahLst/>
              <a:cxnLst/>
              <a:rect l="l" t="t" r="r" b="b"/>
              <a:pathLst>
                <a:path w="63232" h="68460" extrusionOk="0">
                  <a:moveTo>
                    <a:pt x="10078" y="1"/>
                  </a:moveTo>
                  <a:cubicBezTo>
                    <a:pt x="7986" y="1"/>
                    <a:pt x="5918" y="457"/>
                    <a:pt x="4022" y="1345"/>
                  </a:cubicBezTo>
                  <a:cubicBezTo>
                    <a:pt x="2755" y="1945"/>
                    <a:pt x="1654" y="2779"/>
                    <a:pt x="720" y="3780"/>
                  </a:cubicBezTo>
                  <a:cubicBezTo>
                    <a:pt x="1" y="4550"/>
                    <a:pt x="705" y="5597"/>
                    <a:pt x="1493" y="5597"/>
                  </a:cubicBezTo>
                  <a:cubicBezTo>
                    <a:pt x="1729" y="5597"/>
                    <a:pt x="1973" y="5504"/>
                    <a:pt x="2188" y="5281"/>
                  </a:cubicBezTo>
                  <a:cubicBezTo>
                    <a:pt x="2988" y="4414"/>
                    <a:pt x="3922" y="3713"/>
                    <a:pt x="4990" y="3213"/>
                  </a:cubicBezTo>
                  <a:lnTo>
                    <a:pt x="4990" y="3213"/>
                  </a:lnTo>
                  <a:cubicBezTo>
                    <a:pt x="4956" y="3580"/>
                    <a:pt x="5156" y="3947"/>
                    <a:pt x="5490" y="4113"/>
                  </a:cubicBezTo>
                  <a:cubicBezTo>
                    <a:pt x="11161" y="7149"/>
                    <a:pt x="13529" y="13587"/>
                    <a:pt x="14863" y="19491"/>
                  </a:cubicBezTo>
                  <a:cubicBezTo>
                    <a:pt x="15697" y="23127"/>
                    <a:pt x="16231" y="26796"/>
                    <a:pt x="17198" y="30332"/>
                  </a:cubicBezTo>
                  <a:cubicBezTo>
                    <a:pt x="18199" y="33935"/>
                    <a:pt x="19467" y="37437"/>
                    <a:pt x="20901" y="40873"/>
                  </a:cubicBezTo>
                  <a:cubicBezTo>
                    <a:pt x="23603" y="47411"/>
                    <a:pt x="26472" y="54049"/>
                    <a:pt x="30975" y="59620"/>
                  </a:cubicBezTo>
                  <a:cubicBezTo>
                    <a:pt x="34010" y="63389"/>
                    <a:pt x="38013" y="66758"/>
                    <a:pt x="42583" y="68460"/>
                  </a:cubicBezTo>
                  <a:lnTo>
                    <a:pt x="52924" y="57885"/>
                  </a:lnTo>
                  <a:cubicBezTo>
                    <a:pt x="55892" y="53115"/>
                    <a:pt x="52924" y="48079"/>
                    <a:pt x="52924" y="48078"/>
                  </a:cubicBezTo>
                  <a:lnTo>
                    <a:pt x="52924" y="48078"/>
                  </a:lnTo>
                  <a:cubicBezTo>
                    <a:pt x="56293" y="50380"/>
                    <a:pt x="55592" y="53682"/>
                    <a:pt x="55592" y="53682"/>
                  </a:cubicBezTo>
                  <a:lnTo>
                    <a:pt x="63231" y="45743"/>
                  </a:lnTo>
                  <a:cubicBezTo>
                    <a:pt x="62431" y="44009"/>
                    <a:pt x="61463" y="42307"/>
                    <a:pt x="60396" y="40706"/>
                  </a:cubicBezTo>
                  <a:cubicBezTo>
                    <a:pt x="58594" y="37971"/>
                    <a:pt x="56493" y="35469"/>
                    <a:pt x="54125" y="33201"/>
                  </a:cubicBezTo>
                  <a:cubicBezTo>
                    <a:pt x="51690" y="30933"/>
                    <a:pt x="48721" y="29231"/>
                    <a:pt x="45518" y="28264"/>
                  </a:cubicBezTo>
                  <a:cubicBezTo>
                    <a:pt x="39814" y="26563"/>
                    <a:pt x="31875" y="26563"/>
                    <a:pt x="28673" y="20559"/>
                  </a:cubicBezTo>
                  <a:cubicBezTo>
                    <a:pt x="27973" y="19124"/>
                    <a:pt x="27439" y="17590"/>
                    <a:pt x="27072" y="16055"/>
                  </a:cubicBezTo>
                  <a:cubicBezTo>
                    <a:pt x="26672" y="14521"/>
                    <a:pt x="26171" y="12986"/>
                    <a:pt x="25538" y="11519"/>
                  </a:cubicBezTo>
                  <a:cubicBezTo>
                    <a:pt x="24370" y="8717"/>
                    <a:pt x="22602" y="6215"/>
                    <a:pt x="20367" y="4147"/>
                  </a:cubicBezTo>
                  <a:cubicBezTo>
                    <a:pt x="18199" y="2112"/>
                    <a:pt x="15464" y="744"/>
                    <a:pt x="12528" y="211"/>
                  </a:cubicBezTo>
                  <a:cubicBezTo>
                    <a:pt x="11714" y="70"/>
                    <a:pt x="10894" y="1"/>
                    <a:pt x="10078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6992556" y="2488788"/>
              <a:ext cx="345497" cy="366211"/>
            </a:xfrm>
            <a:custGeom>
              <a:avLst/>
              <a:gdLst/>
              <a:ahLst/>
              <a:cxnLst/>
              <a:rect l="l" t="t" r="r" b="b"/>
              <a:pathLst>
                <a:path w="12243" h="12977" extrusionOk="0">
                  <a:moveTo>
                    <a:pt x="9941" y="1"/>
                  </a:moveTo>
                  <a:cubicBezTo>
                    <a:pt x="6539" y="7039"/>
                    <a:pt x="1" y="7039"/>
                    <a:pt x="1" y="7039"/>
                  </a:cubicBezTo>
                  <a:cubicBezTo>
                    <a:pt x="1268" y="8874"/>
                    <a:pt x="2336" y="10875"/>
                    <a:pt x="3170" y="12977"/>
                  </a:cubicBezTo>
                  <a:cubicBezTo>
                    <a:pt x="4571" y="12143"/>
                    <a:pt x="5905" y="11209"/>
                    <a:pt x="7173" y="10141"/>
                  </a:cubicBezTo>
                  <a:cubicBezTo>
                    <a:pt x="8207" y="9207"/>
                    <a:pt x="9174" y="8207"/>
                    <a:pt x="10041" y="7106"/>
                  </a:cubicBezTo>
                  <a:cubicBezTo>
                    <a:pt x="10508" y="6505"/>
                    <a:pt x="10942" y="5872"/>
                    <a:pt x="11376" y="5271"/>
                  </a:cubicBezTo>
                  <a:cubicBezTo>
                    <a:pt x="11643" y="4904"/>
                    <a:pt x="11909" y="4504"/>
                    <a:pt x="12243" y="4170"/>
                  </a:cubicBezTo>
                  <a:cubicBezTo>
                    <a:pt x="11342" y="2836"/>
                    <a:pt x="10575" y="1435"/>
                    <a:pt x="9941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6664922" y="1815176"/>
              <a:ext cx="739025" cy="911478"/>
            </a:xfrm>
            <a:custGeom>
              <a:avLst/>
              <a:gdLst/>
              <a:ahLst/>
              <a:cxnLst/>
              <a:rect l="l" t="t" r="r" b="b"/>
              <a:pathLst>
                <a:path w="26188" h="32299" extrusionOk="0">
                  <a:moveTo>
                    <a:pt x="12484" y="1"/>
                  </a:moveTo>
                  <a:cubicBezTo>
                    <a:pt x="6153" y="1"/>
                    <a:pt x="1" y="5230"/>
                    <a:pt x="536" y="13997"/>
                  </a:cubicBezTo>
                  <a:cubicBezTo>
                    <a:pt x="536" y="14130"/>
                    <a:pt x="570" y="14264"/>
                    <a:pt x="570" y="14431"/>
                  </a:cubicBezTo>
                  <a:cubicBezTo>
                    <a:pt x="1203" y="21469"/>
                    <a:pt x="3172" y="31509"/>
                    <a:pt x="7041" y="32210"/>
                  </a:cubicBezTo>
                  <a:cubicBezTo>
                    <a:pt x="7380" y="32268"/>
                    <a:pt x="7766" y="32299"/>
                    <a:pt x="8190" y="32299"/>
                  </a:cubicBezTo>
                  <a:cubicBezTo>
                    <a:pt x="12602" y="32299"/>
                    <a:pt x="21166" y="29021"/>
                    <a:pt x="24787" y="20135"/>
                  </a:cubicBezTo>
                  <a:cubicBezTo>
                    <a:pt x="26188" y="16766"/>
                    <a:pt x="25554" y="12096"/>
                    <a:pt x="23619" y="7826"/>
                  </a:cubicBezTo>
                  <a:cubicBezTo>
                    <a:pt x="21199" y="2431"/>
                    <a:pt x="16800" y="1"/>
                    <a:pt x="12484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6815589" y="2085750"/>
              <a:ext cx="166639" cy="70522"/>
            </a:xfrm>
            <a:custGeom>
              <a:avLst/>
              <a:gdLst/>
              <a:ahLst/>
              <a:cxnLst/>
              <a:rect l="l" t="t" r="r" b="b"/>
              <a:pathLst>
                <a:path w="5905" h="2499" extrusionOk="0">
                  <a:moveTo>
                    <a:pt x="2889" y="1"/>
                  </a:moveTo>
                  <a:cubicBezTo>
                    <a:pt x="2233" y="1"/>
                    <a:pt x="1495" y="208"/>
                    <a:pt x="701" y="773"/>
                  </a:cubicBezTo>
                  <a:cubicBezTo>
                    <a:pt x="701" y="773"/>
                    <a:pt x="1" y="1307"/>
                    <a:pt x="835" y="2307"/>
                  </a:cubicBezTo>
                  <a:cubicBezTo>
                    <a:pt x="951" y="2442"/>
                    <a:pt x="1065" y="2498"/>
                    <a:pt x="1185" y="2498"/>
                  </a:cubicBezTo>
                  <a:cubicBezTo>
                    <a:pt x="1760" y="2498"/>
                    <a:pt x="2468" y="1221"/>
                    <a:pt x="4161" y="1221"/>
                  </a:cubicBezTo>
                  <a:cubicBezTo>
                    <a:pt x="4652" y="1221"/>
                    <a:pt x="5227" y="1329"/>
                    <a:pt x="5905" y="1607"/>
                  </a:cubicBezTo>
                  <a:cubicBezTo>
                    <a:pt x="5905" y="1607"/>
                    <a:pt x="4714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6635799" y="2143234"/>
              <a:ext cx="99814" cy="70719"/>
            </a:xfrm>
            <a:custGeom>
              <a:avLst/>
              <a:gdLst/>
              <a:ahLst/>
              <a:cxnLst/>
              <a:rect l="l" t="t" r="r" b="b"/>
              <a:pathLst>
                <a:path w="3537" h="2506" extrusionOk="0">
                  <a:moveTo>
                    <a:pt x="2220" y="1"/>
                  </a:moveTo>
                  <a:cubicBezTo>
                    <a:pt x="297" y="1"/>
                    <a:pt x="1" y="2505"/>
                    <a:pt x="1" y="2505"/>
                  </a:cubicBezTo>
                  <a:cubicBezTo>
                    <a:pt x="639" y="1611"/>
                    <a:pt x="1254" y="1382"/>
                    <a:pt x="1780" y="1382"/>
                  </a:cubicBezTo>
                  <a:cubicBezTo>
                    <a:pt x="2331" y="1382"/>
                    <a:pt x="2786" y="1633"/>
                    <a:pt x="3070" y="1633"/>
                  </a:cubicBezTo>
                  <a:cubicBezTo>
                    <a:pt x="3223" y="1633"/>
                    <a:pt x="3326" y="1561"/>
                    <a:pt x="3370" y="1338"/>
                  </a:cubicBezTo>
                  <a:cubicBezTo>
                    <a:pt x="3536" y="304"/>
                    <a:pt x="2936" y="104"/>
                    <a:pt x="2936" y="104"/>
                  </a:cubicBezTo>
                  <a:cubicBezTo>
                    <a:pt x="2675" y="33"/>
                    <a:pt x="2437" y="1"/>
                    <a:pt x="2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6727119" y="2196965"/>
              <a:ext cx="94142" cy="239136"/>
            </a:xfrm>
            <a:custGeom>
              <a:avLst/>
              <a:gdLst/>
              <a:ahLst/>
              <a:cxnLst/>
              <a:rect l="l" t="t" r="r" b="b"/>
              <a:pathLst>
                <a:path w="3336" h="8474" fill="none" extrusionOk="0">
                  <a:moveTo>
                    <a:pt x="1368" y="1"/>
                  </a:moveTo>
                  <a:cubicBezTo>
                    <a:pt x="1368" y="1"/>
                    <a:pt x="0" y="7706"/>
                    <a:pt x="834" y="8107"/>
                  </a:cubicBezTo>
                  <a:cubicBezTo>
                    <a:pt x="1635" y="8474"/>
                    <a:pt x="3336" y="7807"/>
                    <a:pt x="3336" y="780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6762874" y="2499144"/>
              <a:ext cx="125240" cy="64398"/>
            </a:xfrm>
            <a:custGeom>
              <a:avLst/>
              <a:gdLst/>
              <a:ahLst/>
              <a:cxnLst/>
              <a:rect l="l" t="t" r="r" b="b"/>
              <a:pathLst>
                <a:path w="4438" h="2282" extrusionOk="0">
                  <a:moveTo>
                    <a:pt x="2836" y="1"/>
                  </a:moveTo>
                  <a:cubicBezTo>
                    <a:pt x="2836" y="1"/>
                    <a:pt x="2469" y="768"/>
                    <a:pt x="2136" y="901"/>
                  </a:cubicBezTo>
                  <a:cubicBezTo>
                    <a:pt x="2095" y="916"/>
                    <a:pt x="2047" y="923"/>
                    <a:pt x="1994" y="923"/>
                  </a:cubicBezTo>
                  <a:cubicBezTo>
                    <a:pt x="1573" y="923"/>
                    <a:pt x="835" y="501"/>
                    <a:pt x="835" y="501"/>
                  </a:cubicBezTo>
                  <a:lnTo>
                    <a:pt x="1" y="1568"/>
                  </a:lnTo>
                  <a:cubicBezTo>
                    <a:pt x="682" y="2088"/>
                    <a:pt x="1304" y="2281"/>
                    <a:pt x="1854" y="2281"/>
                  </a:cubicBezTo>
                  <a:cubicBezTo>
                    <a:pt x="3457" y="2281"/>
                    <a:pt x="4437" y="634"/>
                    <a:pt x="4437" y="63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6759121" y="2513819"/>
              <a:ext cx="132211" cy="32199"/>
            </a:xfrm>
            <a:custGeom>
              <a:avLst/>
              <a:gdLst/>
              <a:ahLst/>
              <a:cxnLst/>
              <a:rect l="l" t="t" r="r" b="b"/>
              <a:pathLst>
                <a:path w="4685" h="1141" extrusionOk="0">
                  <a:moveTo>
                    <a:pt x="4545" y="1"/>
                  </a:moveTo>
                  <a:cubicBezTo>
                    <a:pt x="4532" y="1"/>
                    <a:pt x="4518" y="5"/>
                    <a:pt x="4504" y="14"/>
                  </a:cubicBezTo>
                  <a:cubicBezTo>
                    <a:pt x="4473" y="14"/>
                    <a:pt x="2611" y="972"/>
                    <a:pt x="627" y="972"/>
                  </a:cubicBezTo>
                  <a:cubicBezTo>
                    <a:pt x="452" y="972"/>
                    <a:pt x="276" y="965"/>
                    <a:pt x="100" y="948"/>
                  </a:cubicBezTo>
                  <a:cubicBezTo>
                    <a:pt x="0" y="948"/>
                    <a:pt x="0" y="1082"/>
                    <a:pt x="100" y="1115"/>
                  </a:cubicBezTo>
                  <a:cubicBezTo>
                    <a:pt x="307" y="1132"/>
                    <a:pt x="512" y="1141"/>
                    <a:pt x="714" y="1141"/>
                  </a:cubicBezTo>
                  <a:cubicBezTo>
                    <a:pt x="1295" y="1141"/>
                    <a:pt x="1858" y="1072"/>
                    <a:pt x="2402" y="948"/>
                  </a:cubicBezTo>
                  <a:cubicBezTo>
                    <a:pt x="3169" y="748"/>
                    <a:pt x="3903" y="515"/>
                    <a:pt x="4570" y="181"/>
                  </a:cubicBezTo>
                  <a:cubicBezTo>
                    <a:pt x="4685" y="152"/>
                    <a:pt x="4627" y="1"/>
                    <a:pt x="4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6683801" y="2244431"/>
              <a:ext cx="43346" cy="47240"/>
            </a:xfrm>
            <a:custGeom>
              <a:avLst/>
              <a:gdLst/>
              <a:ahLst/>
              <a:cxnLst/>
              <a:rect l="l" t="t" r="r" b="b"/>
              <a:pathLst>
                <a:path w="1536" h="1674" extrusionOk="0">
                  <a:moveTo>
                    <a:pt x="744" y="1"/>
                  </a:moveTo>
                  <a:cubicBezTo>
                    <a:pt x="697" y="1"/>
                    <a:pt x="649" y="7"/>
                    <a:pt x="601" y="20"/>
                  </a:cubicBezTo>
                  <a:cubicBezTo>
                    <a:pt x="234" y="87"/>
                    <a:pt x="1" y="520"/>
                    <a:pt x="101" y="987"/>
                  </a:cubicBezTo>
                  <a:cubicBezTo>
                    <a:pt x="217" y="1394"/>
                    <a:pt x="510" y="1674"/>
                    <a:pt x="826" y="1674"/>
                  </a:cubicBezTo>
                  <a:cubicBezTo>
                    <a:pt x="873" y="1674"/>
                    <a:pt x="920" y="1668"/>
                    <a:pt x="968" y="1655"/>
                  </a:cubicBezTo>
                  <a:cubicBezTo>
                    <a:pt x="1335" y="1588"/>
                    <a:pt x="1535" y="1154"/>
                    <a:pt x="1435" y="687"/>
                  </a:cubicBezTo>
                  <a:cubicBezTo>
                    <a:pt x="1348" y="281"/>
                    <a:pt x="1059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6893730" y="2196711"/>
              <a:ext cx="43318" cy="46958"/>
            </a:xfrm>
            <a:custGeom>
              <a:avLst/>
              <a:gdLst/>
              <a:ahLst/>
              <a:cxnLst/>
              <a:rect l="l" t="t" r="r" b="b"/>
              <a:pathLst>
                <a:path w="1535" h="1664" extrusionOk="0">
                  <a:moveTo>
                    <a:pt x="704" y="1"/>
                  </a:moveTo>
                  <a:cubicBezTo>
                    <a:pt x="670" y="1"/>
                    <a:pt x="635" y="4"/>
                    <a:pt x="601" y="10"/>
                  </a:cubicBezTo>
                  <a:cubicBezTo>
                    <a:pt x="234" y="110"/>
                    <a:pt x="0" y="544"/>
                    <a:pt x="100" y="977"/>
                  </a:cubicBezTo>
                  <a:cubicBezTo>
                    <a:pt x="188" y="1384"/>
                    <a:pt x="502" y="1664"/>
                    <a:pt x="824" y="1664"/>
                  </a:cubicBezTo>
                  <a:cubicBezTo>
                    <a:pt x="872" y="1664"/>
                    <a:pt x="920" y="1657"/>
                    <a:pt x="968" y="1644"/>
                  </a:cubicBezTo>
                  <a:cubicBezTo>
                    <a:pt x="1335" y="1578"/>
                    <a:pt x="1535" y="1144"/>
                    <a:pt x="1435" y="677"/>
                  </a:cubicBezTo>
                  <a:cubicBezTo>
                    <a:pt x="1344" y="284"/>
                    <a:pt x="103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6885264" y="2181556"/>
              <a:ext cx="106389" cy="27684"/>
            </a:xfrm>
            <a:custGeom>
              <a:avLst/>
              <a:gdLst/>
              <a:ahLst/>
              <a:cxnLst/>
              <a:rect l="l" t="t" r="r" b="b"/>
              <a:pathLst>
                <a:path w="3770" h="981" extrusionOk="0">
                  <a:moveTo>
                    <a:pt x="1279" y="0"/>
                  </a:moveTo>
                  <a:cubicBezTo>
                    <a:pt x="885" y="0"/>
                    <a:pt x="411" y="174"/>
                    <a:pt x="0" y="814"/>
                  </a:cubicBezTo>
                  <a:cubicBezTo>
                    <a:pt x="0" y="814"/>
                    <a:pt x="390" y="370"/>
                    <a:pt x="1007" y="370"/>
                  </a:cubicBezTo>
                  <a:cubicBezTo>
                    <a:pt x="1362" y="370"/>
                    <a:pt x="1793" y="517"/>
                    <a:pt x="2268" y="981"/>
                  </a:cubicBezTo>
                  <a:lnTo>
                    <a:pt x="3770" y="80"/>
                  </a:lnTo>
                  <a:lnTo>
                    <a:pt x="2102" y="247"/>
                  </a:lnTo>
                  <a:cubicBezTo>
                    <a:pt x="2102" y="247"/>
                    <a:pt x="1747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6625442" y="2231167"/>
              <a:ext cx="105458" cy="40213"/>
            </a:xfrm>
            <a:custGeom>
              <a:avLst/>
              <a:gdLst/>
              <a:ahLst/>
              <a:cxnLst/>
              <a:rect l="l" t="t" r="r" b="b"/>
              <a:pathLst>
                <a:path w="3737" h="1425" extrusionOk="0">
                  <a:moveTo>
                    <a:pt x="2759" y="0"/>
                  </a:moveTo>
                  <a:cubicBezTo>
                    <a:pt x="1983" y="0"/>
                    <a:pt x="1602" y="690"/>
                    <a:pt x="1602" y="690"/>
                  </a:cubicBezTo>
                  <a:lnTo>
                    <a:pt x="1" y="1291"/>
                  </a:lnTo>
                  <a:lnTo>
                    <a:pt x="1769" y="1424"/>
                  </a:lnTo>
                  <a:cubicBezTo>
                    <a:pt x="2146" y="431"/>
                    <a:pt x="2771" y="230"/>
                    <a:pt x="3216" y="230"/>
                  </a:cubicBezTo>
                  <a:cubicBezTo>
                    <a:pt x="3518" y="230"/>
                    <a:pt x="3737" y="323"/>
                    <a:pt x="3737" y="323"/>
                  </a:cubicBezTo>
                  <a:cubicBezTo>
                    <a:pt x="3361" y="87"/>
                    <a:pt x="3035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6908799" y="2243556"/>
              <a:ext cx="201463" cy="116803"/>
            </a:xfrm>
            <a:custGeom>
              <a:avLst/>
              <a:gdLst/>
              <a:ahLst/>
              <a:cxnLst/>
              <a:rect l="l" t="t" r="r" b="b"/>
              <a:pathLst>
                <a:path w="7139" h="4139" extrusionOk="0">
                  <a:moveTo>
                    <a:pt x="4398" y="0"/>
                  </a:moveTo>
                  <a:cubicBezTo>
                    <a:pt x="3997" y="0"/>
                    <a:pt x="3570" y="49"/>
                    <a:pt x="3136" y="151"/>
                  </a:cubicBezTo>
                  <a:cubicBezTo>
                    <a:pt x="1301" y="551"/>
                    <a:pt x="0" y="1752"/>
                    <a:pt x="234" y="2820"/>
                  </a:cubicBezTo>
                  <a:cubicBezTo>
                    <a:pt x="437" y="3635"/>
                    <a:pt x="1457" y="4138"/>
                    <a:pt x="2745" y="4138"/>
                  </a:cubicBezTo>
                  <a:cubicBezTo>
                    <a:pt x="3144" y="4138"/>
                    <a:pt x="3569" y="4090"/>
                    <a:pt x="4003" y="3987"/>
                  </a:cubicBezTo>
                  <a:cubicBezTo>
                    <a:pt x="5838" y="3587"/>
                    <a:pt x="7139" y="2386"/>
                    <a:pt x="6905" y="1319"/>
                  </a:cubicBezTo>
                  <a:cubicBezTo>
                    <a:pt x="6727" y="504"/>
                    <a:pt x="5693" y="0"/>
                    <a:pt x="4398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6691336" y="2314642"/>
              <a:ext cx="44277" cy="84745"/>
            </a:xfrm>
            <a:custGeom>
              <a:avLst/>
              <a:gdLst/>
              <a:ahLst/>
              <a:cxnLst/>
              <a:rect l="l" t="t" r="r" b="b"/>
              <a:pathLst>
                <a:path w="1569" h="3003" extrusionOk="0">
                  <a:moveTo>
                    <a:pt x="1" y="1"/>
                  </a:moveTo>
                  <a:cubicBezTo>
                    <a:pt x="234" y="968"/>
                    <a:pt x="267" y="2369"/>
                    <a:pt x="501" y="3003"/>
                  </a:cubicBezTo>
                  <a:cubicBezTo>
                    <a:pt x="1101" y="2469"/>
                    <a:pt x="1568" y="1802"/>
                    <a:pt x="1435" y="1201"/>
                  </a:cubicBezTo>
                  <a:cubicBezTo>
                    <a:pt x="1302" y="634"/>
                    <a:pt x="835" y="167"/>
                    <a:pt x="1" y="1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7320162" y="2112954"/>
              <a:ext cx="247433" cy="282031"/>
            </a:xfrm>
            <a:custGeom>
              <a:avLst/>
              <a:gdLst/>
              <a:ahLst/>
              <a:cxnLst/>
              <a:rect l="l" t="t" r="r" b="b"/>
              <a:pathLst>
                <a:path w="8768" h="9994" extrusionOk="0">
                  <a:moveTo>
                    <a:pt x="3318" y="0"/>
                  </a:moveTo>
                  <a:cubicBezTo>
                    <a:pt x="3105" y="0"/>
                    <a:pt x="2888" y="14"/>
                    <a:pt x="2669" y="42"/>
                  </a:cubicBezTo>
                  <a:cubicBezTo>
                    <a:pt x="1668" y="143"/>
                    <a:pt x="734" y="543"/>
                    <a:pt x="0" y="1210"/>
                  </a:cubicBezTo>
                  <a:lnTo>
                    <a:pt x="934" y="9416"/>
                  </a:lnTo>
                  <a:cubicBezTo>
                    <a:pt x="1690" y="9811"/>
                    <a:pt x="2488" y="9994"/>
                    <a:pt x="3269" y="9994"/>
                  </a:cubicBezTo>
                  <a:cubicBezTo>
                    <a:pt x="5590" y="9994"/>
                    <a:pt x="7757" y="8376"/>
                    <a:pt x="8206" y="5880"/>
                  </a:cubicBezTo>
                  <a:cubicBezTo>
                    <a:pt x="8767" y="2794"/>
                    <a:pt x="6358" y="0"/>
                    <a:pt x="3318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7374740" y="2181923"/>
              <a:ext cx="94170" cy="144035"/>
            </a:xfrm>
            <a:custGeom>
              <a:avLst/>
              <a:gdLst/>
              <a:ahLst/>
              <a:cxnLst/>
              <a:rect l="l" t="t" r="r" b="b"/>
              <a:pathLst>
                <a:path w="3337" h="5104" fill="none" extrusionOk="0">
                  <a:moveTo>
                    <a:pt x="3337" y="0"/>
                  </a:moveTo>
                  <a:lnTo>
                    <a:pt x="1" y="5104"/>
                  </a:lnTo>
                  <a:lnTo>
                    <a:pt x="2436" y="433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6687583" y="1803437"/>
              <a:ext cx="726721" cy="753756"/>
            </a:xfrm>
            <a:custGeom>
              <a:avLst/>
              <a:gdLst/>
              <a:ahLst/>
              <a:cxnLst/>
              <a:rect l="l" t="t" r="r" b="b"/>
              <a:pathLst>
                <a:path w="25752" h="26710" extrusionOk="0">
                  <a:moveTo>
                    <a:pt x="12234" y="1"/>
                  </a:moveTo>
                  <a:cubicBezTo>
                    <a:pt x="6728" y="1"/>
                    <a:pt x="1246" y="3919"/>
                    <a:pt x="0" y="10410"/>
                  </a:cubicBezTo>
                  <a:cubicBezTo>
                    <a:pt x="534" y="10243"/>
                    <a:pt x="3403" y="9176"/>
                    <a:pt x="4370" y="6040"/>
                  </a:cubicBezTo>
                  <a:cubicBezTo>
                    <a:pt x="4370" y="6040"/>
                    <a:pt x="10174" y="11878"/>
                    <a:pt x="18146" y="12078"/>
                  </a:cubicBezTo>
                  <a:lnTo>
                    <a:pt x="18146" y="12111"/>
                  </a:lnTo>
                  <a:lnTo>
                    <a:pt x="21249" y="25021"/>
                  </a:lnTo>
                  <a:cubicBezTo>
                    <a:pt x="21479" y="26026"/>
                    <a:pt x="22376" y="26710"/>
                    <a:pt x="23388" y="26710"/>
                  </a:cubicBezTo>
                  <a:cubicBezTo>
                    <a:pt x="23551" y="26710"/>
                    <a:pt x="23717" y="26692"/>
                    <a:pt x="23884" y="26655"/>
                  </a:cubicBezTo>
                  <a:cubicBezTo>
                    <a:pt x="25051" y="26355"/>
                    <a:pt x="25752" y="25187"/>
                    <a:pt x="25452" y="24020"/>
                  </a:cubicBezTo>
                  <a:lnTo>
                    <a:pt x="22483" y="11644"/>
                  </a:lnTo>
                  <a:cubicBezTo>
                    <a:pt x="23083" y="11477"/>
                    <a:pt x="23717" y="11311"/>
                    <a:pt x="24284" y="11077"/>
                  </a:cubicBezTo>
                  <a:cubicBezTo>
                    <a:pt x="23951" y="9876"/>
                    <a:pt x="23550" y="8675"/>
                    <a:pt x="23050" y="7541"/>
                  </a:cubicBezTo>
                  <a:cubicBezTo>
                    <a:pt x="20703" y="2311"/>
                    <a:pt x="16462" y="1"/>
                    <a:pt x="12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6911621" y="2615862"/>
              <a:ext cx="1866697" cy="2374092"/>
            </a:xfrm>
            <a:custGeom>
              <a:avLst/>
              <a:gdLst/>
              <a:ahLst/>
              <a:cxnLst/>
              <a:rect l="l" t="t" r="r" b="b"/>
              <a:pathLst>
                <a:path w="66148" h="84128" extrusionOk="0">
                  <a:moveTo>
                    <a:pt x="15311" y="1"/>
                  </a:moveTo>
                  <a:cubicBezTo>
                    <a:pt x="15011" y="435"/>
                    <a:pt x="14711" y="868"/>
                    <a:pt x="14444" y="1302"/>
                  </a:cubicBezTo>
                  <a:cubicBezTo>
                    <a:pt x="13943" y="2036"/>
                    <a:pt x="13476" y="2736"/>
                    <a:pt x="12909" y="3437"/>
                  </a:cubicBezTo>
                  <a:cubicBezTo>
                    <a:pt x="11041" y="5672"/>
                    <a:pt x="8773" y="7573"/>
                    <a:pt x="6205" y="9007"/>
                  </a:cubicBezTo>
                  <a:cubicBezTo>
                    <a:pt x="8406" y="15445"/>
                    <a:pt x="7305" y="22283"/>
                    <a:pt x="2869" y="33391"/>
                  </a:cubicBezTo>
                  <a:cubicBezTo>
                    <a:pt x="0" y="40530"/>
                    <a:pt x="4870" y="47368"/>
                    <a:pt x="10674" y="52505"/>
                  </a:cubicBezTo>
                  <a:lnTo>
                    <a:pt x="12809" y="84094"/>
                  </a:lnTo>
                  <a:lnTo>
                    <a:pt x="66147" y="84128"/>
                  </a:lnTo>
                  <a:cubicBezTo>
                    <a:pt x="64480" y="75889"/>
                    <a:pt x="60110" y="61011"/>
                    <a:pt x="59409" y="59877"/>
                  </a:cubicBezTo>
                  <a:cubicBezTo>
                    <a:pt x="45232" y="20749"/>
                    <a:pt x="21716" y="5471"/>
                    <a:pt x="17546" y="3003"/>
                  </a:cubicBezTo>
                  <a:cubicBezTo>
                    <a:pt x="16679" y="1936"/>
                    <a:pt x="15945" y="935"/>
                    <a:pt x="15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7065985" y="2596560"/>
              <a:ext cx="345497" cy="434475"/>
            </a:xfrm>
            <a:custGeom>
              <a:avLst/>
              <a:gdLst/>
              <a:ahLst/>
              <a:cxnLst/>
              <a:rect l="l" t="t" r="r" b="b"/>
              <a:pathLst>
                <a:path w="12243" h="15396" extrusionOk="0">
                  <a:moveTo>
                    <a:pt x="10131" y="0"/>
                  </a:moveTo>
                  <a:cubicBezTo>
                    <a:pt x="9917" y="0"/>
                    <a:pt x="9697" y="55"/>
                    <a:pt x="9474" y="185"/>
                  </a:cubicBezTo>
                  <a:cubicBezTo>
                    <a:pt x="9474" y="185"/>
                    <a:pt x="3637" y="7423"/>
                    <a:pt x="1" y="8624"/>
                  </a:cubicBezTo>
                  <a:lnTo>
                    <a:pt x="868" y="15395"/>
                  </a:lnTo>
                  <a:cubicBezTo>
                    <a:pt x="868" y="15395"/>
                    <a:pt x="9975" y="8991"/>
                    <a:pt x="12243" y="1619"/>
                  </a:cubicBezTo>
                  <a:cubicBezTo>
                    <a:pt x="12243" y="1619"/>
                    <a:pt x="11291" y="0"/>
                    <a:pt x="10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771646" y="969479"/>
              <a:ext cx="689104" cy="2869212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747180" y="899945"/>
              <a:ext cx="770039" cy="2919077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944861" y="2932773"/>
              <a:ext cx="444465" cy="225337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834718" y="2747367"/>
              <a:ext cx="561126" cy="275201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801785" y="2584482"/>
              <a:ext cx="518796" cy="264873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859185" y="2455178"/>
              <a:ext cx="335874" cy="176714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6112403" y="2739353"/>
              <a:ext cx="294899" cy="152360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6048400" y="2574266"/>
              <a:ext cx="286123" cy="152727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6018289" y="2445921"/>
              <a:ext cx="189018" cy="105966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6155720" y="2920723"/>
              <a:ext cx="249493" cy="132888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5842845" y="2064246"/>
              <a:ext cx="421155" cy="214641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5820890" y="1865944"/>
              <a:ext cx="557966" cy="284937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5896209" y="1696483"/>
              <a:ext cx="534402" cy="272718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6016709" y="1570368"/>
              <a:ext cx="387489" cy="200221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6001555" y="1561083"/>
              <a:ext cx="234198" cy="126651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5888364" y="1690387"/>
              <a:ext cx="279632" cy="149848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5810449" y="1860723"/>
              <a:ext cx="258693" cy="139548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5835649" y="2058461"/>
              <a:ext cx="227848" cy="123491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5925304" y="3433480"/>
              <a:ext cx="397394" cy="118214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5807345" y="3606864"/>
              <a:ext cx="572810" cy="155690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5971500" y="1225265"/>
              <a:ext cx="422453" cy="9631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5865167" y="999364"/>
              <a:ext cx="596543" cy="134892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6211878" y="993777"/>
              <a:ext cx="257366" cy="76504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6174233" y="1218634"/>
              <a:ext cx="227933" cy="69111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5907046" y="3423857"/>
              <a:ext cx="226155" cy="79891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5794053" y="3599894"/>
              <a:ext cx="310900" cy="101536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6381650" y="3554403"/>
              <a:ext cx="87567" cy="65922"/>
            </a:xfrm>
            <a:custGeom>
              <a:avLst/>
              <a:gdLst/>
              <a:ahLst/>
              <a:cxnLst/>
              <a:rect l="l" t="t" r="r" b="b"/>
              <a:pathLst>
                <a:path w="3103" h="2336" extrusionOk="0">
                  <a:moveTo>
                    <a:pt x="0" y="0"/>
                  </a:moveTo>
                  <a:lnTo>
                    <a:pt x="1935" y="2335"/>
                  </a:lnTo>
                  <a:cubicBezTo>
                    <a:pt x="1935" y="2335"/>
                    <a:pt x="3102" y="1534"/>
                    <a:pt x="3036" y="1168"/>
                  </a:cubicBezTo>
                  <a:cubicBezTo>
                    <a:pt x="2969" y="80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6257369" y="3452331"/>
              <a:ext cx="494245" cy="504037"/>
            </a:xfrm>
            <a:custGeom>
              <a:avLst/>
              <a:gdLst/>
              <a:ahLst/>
              <a:cxnLst/>
              <a:rect l="l" t="t" r="r" b="b"/>
              <a:pathLst>
                <a:path w="17514" h="17861" extrusionOk="0">
                  <a:moveTo>
                    <a:pt x="1269" y="0"/>
                  </a:moveTo>
                  <a:cubicBezTo>
                    <a:pt x="1123" y="0"/>
                    <a:pt x="984" y="43"/>
                    <a:pt x="868" y="148"/>
                  </a:cubicBezTo>
                  <a:cubicBezTo>
                    <a:pt x="568" y="448"/>
                    <a:pt x="735" y="882"/>
                    <a:pt x="835" y="1182"/>
                  </a:cubicBezTo>
                  <a:cubicBezTo>
                    <a:pt x="1235" y="2116"/>
                    <a:pt x="1736" y="3017"/>
                    <a:pt x="2269" y="3884"/>
                  </a:cubicBezTo>
                  <a:cubicBezTo>
                    <a:pt x="2136" y="3917"/>
                    <a:pt x="2002" y="4017"/>
                    <a:pt x="1902" y="4151"/>
                  </a:cubicBezTo>
                  <a:cubicBezTo>
                    <a:pt x="1836" y="4351"/>
                    <a:pt x="1802" y="4551"/>
                    <a:pt x="1869" y="4751"/>
                  </a:cubicBezTo>
                  <a:cubicBezTo>
                    <a:pt x="1769" y="4785"/>
                    <a:pt x="1635" y="4818"/>
                    <a:pt x="1502" y="4885"/>
                  </a:cubicBezTo>
                  <a:cubicBezTo>
                    <a:pt x="1202" y="5051"/>
                    <a:pt x="1002" y="5352"/>
                    <a:pt x="902" y="5685"/>
                  </a:cubicBezTo>
                  <a:cubicBezTo>
                    <a:pt x="868" y="5885"/>
                    <a:pt x="868" y="6052"/>
                    <a:pt x="868" y="6252"/>
                  </a:cubicBezTo>
                  <a:cubicBezTo>
                    <a:pt x="902" y="6319"/>
                    <a:pt x="902" y="6419"/>
                    <a:pt x="868" y="6519"/>
                  </a:cubicBezTo>
                  <a:cubicBezTo>
                    <a:pt x="802" y="6552"/>
                    <a:pt x="735" y="6586"/>
                    <a:pt x="635" y="6619"/>
                  </a:cubicBezTo>
                  <a:cubicBezTo>
                    <a:pt x="368" y="6753"/>
                    <a:pt x="134" y="7019"/>
                    <a:pt x="68" y="7353"/>
                  </a:cubicBezTo>
                  <a:cubicBezTo>
                    <a:pt x="1" y="7687"/>
                    <a:pt x="68" y="8054"/>
                    <a:pt x="234" y="8387"/>
                  </a:cubicBezTo>
                  <a:cubicBezTo>
                    <a:pt x="535" y="9021"/>
                    <a:pt x="968" y="9621"/>
                    <a:pt x="1469" y="10088"/>
                  </a:cubicBezTo>
                  <a:cubicBezTo>
                    <a:pt x="1969" y="10589"/>
                    <a:pt x="2536" y="11056"/>
                    <a:pt x="3103" y="11456"/>
                  </a:cubicBezTo>
                  <a:cubicBezTo>
                    <a:pt x="4404" y="12290"/>
                    <a:pt x="5772" y="13057"/>
                    <a:pt x="7173" y="13691"/>
                  </a:cubicBezTo>
                  <a:cubicBezTo>
                    <a:pt x="7440" y="13824"/>
                    <a:pt x="7706" y="13958"/>
                    <a:pt x="8007" y="14091"/>
                  </a:cubicBezTo>
                  <a:cubicBezTo>
                    <a:pt x="10208" y="15792"/>
                    <a:pt x="13177" y="17861"/>
                    <a:pt x="13177" y="17861"/>
                  </a:cubicBezTo>
                  <a:lnTo>
                    <a:pt x="17513" y="13090"/>
                  </a:lnTo>
                  <a:lnTo>
                    <a:pt x="11643" y="10822"/>
                  </a:lnTo>
                  <a:cubicBezTo>
                    <a:pt x="11643" y="10689"/>
                    <a:pt x="11609" y="10555"/>
                    <a:pt x="11609" y="10389"/>
                  </a:cubicBezTo>
                  <a:cubicBezTo>
                    <a:pt x="11576" y="9855"/>
                    <a:pt x="11509" y="9288"/>
                    <a:pt x="11442" y="8721"/>
                  </a:cubicBezTo>
                  <a:cubicBezTo>
                    <a:pt x="11342" y="7620"/>
                    <a:pt x="11209" y="6519"/>
                    <a:pt x="11042" y="5385"/>
                  </a:cubicBezTo>
                  <a:cubicBezTo>
                    <a:pt x="10942" y="4851"/>
                    <a:pt x="10875" y="4284"/>
                    <a:pt x="10775" y="3717"/>
                  </a:cubicBezTo>
                  <a:cubicBezTo>
                    <a:pt x="10709" y="3450"/>
                    <a:pt x="10675" y="3183"/>
                    <a:pt x="10642" y="2883"/>
                  </a:cubicBezTo>
                  <a:cubicBezTo>
                    <a:pt x="10609" y="2750"/>
                    <a:pt x="10575" y="2616"/>
                    <a:pt x="10542" y="2483"/>
                  </a:cubicBezTo>
                  <a:cubicBezTo>
                    <a:pt x="10542" y="2383"/>
                    <a:pt x="10475" y="2316"/>
                    <a:pt x="10408" y="2249"/>
                  </a:cubicBezTo>
                  <a:cubicBezTo>
                    <a:pt x="10338" y="2226"/>
                    <a:pt x="10267" y="2215"/>
                    <a:pt x="10197" y="2215"/>
                  </a:cubicBezTo>
                  <a:cubicBezTo>
                    <a:pt x="10071" y="2215"/>
                    <a:pt x="9949" y="2251"/>
                    <a:pt x="9841" y="2316"/>
                  </a:cubicBezTo>
                  <a:cubicBezTo>
                    <a:pt x="9641" y="2416"/>
                    <a:pt x="9508" y="2583"/>
                    <a:pt x="9408" y="2783"/>
                  </a:cubicBezTo>
                  <a:cubicBezTo>
                    <a:pt x="9174" y="3217"/>
                    <a:pt x="9007" y="3684"/>
                    <a:pt x="8941" y="4151"/>
                  </a:cubicBezTo>
                  <a:cubicBezTo>
                    <a:pt x="8741" y="5218"/>
                    <a:pt x="8607" y="6286"/>
                    <a:pt x="8474" y="7353"/>
                  </a:cubicBezTo>
                  <a:lnTo>
                    <a:pt x="8274" y="7253"/>
                  </a:lnTo>
                  <a:cubicBezTo>
                    <a:pt x="7406" y="6719"/>
                    <a:pt x="6606" y="6085"/>
                    <a:pt x="5939" y="5352"/>
                  </a:cubicBezTo>
                  <a:cubicBezTo>
                    <a:pt x="5238" y="4551"/>
                    <a:pt x="4571" y="3717"/>
                    <a:pt x="4004" y="2850"/>
                  </a:cubicBezTo>
                  <a:cubicBezTo>
                    <a:pt x="3670" y="2416"/>
                    <a:pt x="3370" y="1949"/>
                    <a:pt x="3070" y="1516"/>
                  </a:cubicBezTo>
                  <a:cubicBezTo>
                    <a:pt x="2803" y="1082"/>
                    <a:pt x="2503" y="715"/>
                    <a:pt x="2136" y="381"/>
                  </a:cubicBezTo>
                  <a:cubicBezTo>
                    <a:pt x="1930" y="199"/>
                    <a:pt x="1584" y="0"/>
                    <a:pt x="1269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6322331" y="3562869"/>
              <a:ext cx="47099" cy="79101"/>
            </a:xfrm>
            <a:custGeom>
              <a:avLst/>
              <a:gdLst/>
              <a:ahLst/>
              <a:cxnLst/>
              <a:rect l="l" t="t" r="r" b="b"/>
              <a:pathLst>
                <a:path w="1669" h="2803" fill="none" extrusionOk="0">
                  <a:moveTo>
                    <a:pt x="1" y="0"/>
                  </a:moveTo>
                  <a:lnTo>
                    <a:pt x="1668" y="2802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6311043" y="3587336"/>
              <a:ext cx="21673" cy="79101"/>
            </a:xfrm>
            <a:custGeom>
              <a:avLst/>
              <a:gdLst/>
              <a:ahLst/>
              <a:cxnLst/>
              <a:rect l="l" t="t" r="r" b="b"/>
              <a:pathLst>
                <a:path w="768" h="2803" fill="none" extrusionOk="0">
                  <a:moveTo>
                    <a:pt x="0" y="1"/>
                  </a:moveTo>
                  <a:cubicBezTo>
                    <a:pt x="0" y="968"/>
                    <a:pt x="267" y="1935"/>
                    <a:pt x="768" y="2803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6281864" y="3636297"/>
              <a:ext cx="27317" cy="64031"/>
            </a:xfrm>
            <a:custGeom>
              <a:avLst/>
              <a:gdLst/>
              <a:ahLst/>
              <a:cxnLst/>
              <a:rect l="l" t="t" r="r" b="b"/>
              <a:pathLst>
                <a:path w="968" h="2269" fill="none" extrusionOk="0">
                  <a:moveTo>
                    <a:pt x="0" y="0"/>
                  </a:moveTo>
                  <a:cubicBezTo>
                    <a:pt x="0" y="0"/>
                    <a:pt x="234" y="1568"/>
                    <a:pt x="968" y="2268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6539795" y="2939405"/>
              <a:ext cx="1589350" cy="1693087"/>
            </a:xfrm>
            <a:custGeom>
              <a:avLst/>
              <a:gdLst/>
              <a:ahLst/>
              <a:cxnLst/>
              <a:rect l="l" t="t" r="r" b="b"/>
              <a:pathLst>
                <a:path w="56320" h="59996" extrusionOk="0">
                  <a:moveTo>
                    <a:pt x="35028" y="0"/>
                  </a:moveTo>
                  <a:cubicBezTo>
                    <a:pt x="31957" y="0"/>
                    <a:pt x="28914" y="1895"/>
                    <a:pt x="28154" y="5481"/>
                  </a:cubicBezTo>
                  <a:cubicBezTo>
                    <a:pt x="27820" y="7283"/>
                    <a:pt x="27753" y="9151"/>
                    <a:pt x="28053" y="10952"/>
                  </a:cubicBezTo>
                  <a:cubicBezTo>
                    <a:pt x="29755" y="24362"/>
                    <a:pt x="35959" y="45577"/>
                    <a:pt x="35959" y="45577"/>
                  </a:cubicBezTo>
                  <a:lnTo>
                    <a:pt x="4003" y="29632"/>
                  </a:lnTo>
                  <a:lnTo>
                    <a:pt x="0" y="34636"/>
                  </a:lnTo>
                  <a:cubicBezTo>
                    <a:pt x="0" y="34636"/>
                    <a:pt x="33591" y="59787"/>
                    <a:pt x="36726" y="59787"/>
                  </a:cubicBezTo>
                  <a:cubicBezTo>
                    <a:pt x="37052" y="59787"/>
                    <a:pt x="38438" y="59996"/>
                    <a:pt x="40296" y="59996"/>
                  </a:cubicBezTo>
                  <a:cubicBezTo>
                    <a:pt x="46047" y="59996"/>
                    <a:pt x="56319" y="57995"/>
                    <a:pt x="53672" y="41607"/>
                  </a:cubicBezTo>
                  <a:cubicBezTo>
                    <a:pt x="51370" y="27030"/>
                    <a:pt x="45232" y="12220"/>
                    <a:pt x="41496" y="4147"/>
                  </a:cubicBezTo>
                  <a:cubicBezTo>
                    <a:pt x="40216" y="1342"/>
                    <a:pt x="37612" y="0"/>
                    <a:pt x="3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7096124" y="2883219"/>
              <a:ext cx="1014791" cy="1764089"/>
            </a:xfrm>
            <a:custGeom>
              <a:avLst/>
              <a:gdLst/>
              <a:ahLst/>
              <a:cxnLst/>
              <a:rect l="l" t="t" r="r" b="b"/>
              <a:pathLst>
                <a:path w="35960" h="62512" fill="none" extrusionOk="0">
                  <a:moveTo>
                    <a:pt x="0" y="39462"/>
                  </a:moveTo>
                  <a:lnTo>
                    <a:pt x="16245" y="47568"/>
                  </a:lnTo>
                  <a:cubicBezTo>
                    <a:pt x="16245" y="47568"/>
                    <a:pt x="10041" y="26353"/>
                    <a:pt x="8339" y="12976"/>
                  </a:cubicBezTo>
                  <a:cubicBezTo>
                    <a:pt x="8073" y="11142"/>
                    <a:pt x="8106" y="9307"/>
                    <a:pt x="8473" y="7506"/>
                  </a:cubicBezTo>
                  <a:cubicBezTo>
                    <a:pt x="9874" y="901"/>
                    <a:pt x="18980" y="0"/>
                    <a:pt x="21816" y="6138"/>
                  </a:cubicBezTo>
                  <a:cubicBezTo>
                    <a:pt x="25518" y="14244"/>
                    <a:pt x="31656" y="29054"/>
                    <a:pt x="33991" y="43665"/>
                  </a:cubicBezTo>
                  <a:cubicBezTo>
                    <a:pt x="35959" y="55840"/>
                    <a:pt x="30789" y="60077"/>
                    <a:pt x="25618" y="61444"/>
                  </a:cubicBezTo>
                  <a:cubicBezTo>
                    <a:pt x="21415" y="62512"/>
                    <a:pt x="16946" y="61811"/>
                    <a:pt x="13243" y="59510"/>
                  </a:cubicBezTo>
                  <a:lnTo>
                    <a:pt x="4570" y="5417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1657" name="Google Shape;1657;p46"/>
          <p:cNvGrpSpPr/>
          <p:nvPr/>
        </p:nvGrpSpPr>
        <p:grpSpPr>
          <a:xfrm rot="249564">
            <a:off x="5972483" y="5284633"/>
            <a:ext cx="1163835" cy="1412857"/>
            <a:chOff x="3397302" y="3304800"/>
            <a:chExt cx="1031123" cy="1251750"/>
          </a:xfrm>
        </p:grpSpPr>
        <p:sp>
          <p:nvSpPr>
            <p:cNvPr id="1658" name="Google Shape;1658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68" name="Google Shape;1308;p42">
            <a:extLst>
              <a:ext uri="{FF2B5EF4-FFF2-40B4-BE49-F238E27FC236}">
                <a16:creationId xmlns:a16="http://schemas.microsoft.com/office/drawing/2014/main" id="{F885262B-CE8C-EDD5-7A97-CFFB16DBE403}"/>
              </a:ext>
            </a:extLst>
          </p:cNvPr>
          <p:cNvSpPr txBox="1">
            <a:spLocks/>
          </p:cNvSpPr>
          <p:nvPr/>
        </p:nvSpPr>
        <p:spPr>
          <a:xfrm>
            <a:off x="-1631320" y="2947046"/>
            <a:ext cx="10378316" cy="151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  <a:scene3d>
              <a:camera prst="orthographicFront"/>
              <a:lightRig rig="threePt" dir="t"/>
            </a:scene3d>
            <a:sp3d extrusionH="57150">
              <a:bevelT w="38100" h="38100" prst="slope"/>
              <a:bevelB w="38100" h="38100" prst="convex"/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72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66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LA MANIPULATION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66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GÉNÉTIQUE</a:t>
            </a:r>
            <a:br>
              <a:rPr lang="en-US" sz="72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	</a:t>
            </a:r>
            <a:br>
              <a:rPr lang="en-US" sz="7200" b="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7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51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lt2"/>
                </a:solidFill>
              </a:rPr>
              <a:t>A PICTURE IS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WORTH A</a:t>
            </a:r>
            <a:r>
              <a:rPr lang="en"/>
              <a:t> THOUSAND WORDS</a:t>
            </a:r>
            <a:endParaRPr/>
          </a:p>
        </p:txBody>
      </p:sp>
      <p:grpSp>
        <p:nvGrpSpPr>
          <p:cNvPr id="1939" name="Google Shape;1939;p51"/>
          <p:cNvGrpSpPr/>
          <p:nvPr/>
        </p:nvGrpSpPr>
        <p:grpSpPr>
          <a:xfrm rot="6907172">
            <a:off x="5640174" y="4837711"/>
            <a:ext cx="1469697" cy="1784164"/>
            <a:chOff x="3397302" y="3304800"/>
            <a:chExt cx="1031123" cy="1251750"/>
          </a:xfrm>
        </p:grpSpPr>
        <p:sp>
          <p:nvSpPr>
            <p:cNvPr id="1940" name="Google Shape;1940;p51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6" name="Google Shape;1946;p51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950" name="Google Shape;1950;p51"/>
          <p:cNvGrpSpPr/>
          <p:nvPr/>
        </p:nvGrpSpPr>
        <p:grpSpPr>
          <a:xfrm rot="3600067">
            <a:off x="-202472" y="-3510481"/>
            <a:ext cx="2537231" cy="9682985"/>
            <a:chOff x="9065175" y="1446600"/>
            <a:chExt cx="682175" cy="2603425"/>
          </a:xfrm>
        </p:grpSpPr>
        <p:sp>
          <p:nvSpPr>
            <p:cNvPr id="1951" name="Google Shape;1951;p5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2" name="Google Shape;1962;p5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4" name="Google Shape;1964;p5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5" name="Google Shape;1965;p5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1" name="Google Shape;1971;p5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2" name="Google Shape;1972;p5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3" name="Google Shape;1973;p5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4" name="Google Shape;1974;p5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5" name="Google Shape;1975;p5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76" name="Google Shape;1976;p5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3" name="Picture 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5D19EC7-37A1-58C7-98B8-502697BC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14"/>
            <a:ext cx="12192000" cy="6885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AAA50-B2BA-6E74-4261-61F4075EFD29}"/>
              </a:ext>
            </a:extLst>
          </p:cNvPr>
          <p:cNvSpPr txBox="1"/>
          <p:nvPr/>
        </p:nvSpPr>
        <p:spPr>
          <a:xfrm>
            <a:off x="771805" y="2711068"/>
            <a:ext cx="4759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25000"/>
                  </a:schemeClr>
                </a:solidFill>
              </a:rPr>
              <a:t>CRISPR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sz="5400" b="1" dirty="0">
                <a:solidFill>
                  <a:schemeClr val="accent3">
                    <a:lumMod val="75000"/>
                  </a:schemeClr>
                </a:solidFill>
              </a:rPr>
              <a:t>EN MEDICINE</a:t>
            </a:r>
            <a:endParaRPr lang="x-none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0;p56">
            <a:extLst>
              <a:ext uri="{FF2B5EF4-FFF2-40B4-BE49-F238E27FC236}">
                <a16:creationId xmlns:a16="http://schemas.microsoft.com/office/drawing/2014/main" id="{47D71C3F-53CE-8F11-2D1A-A76ABB414930}"/>
              </a:ext>
            </a:extLst>
          </p:cNvPr>
          <p:cNvSpPr txBox="1">
            <a:spLocks/>
          </p:cNvSpPr>
          <p:nvPr/>
        </p:nvSpPr>
        <p:spPr>
          <a:xfrm>
            <a:off x="478999" y="1462801"/>
            <a:ext cx="6385810" cy="344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4267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fr-FR" sz="4800" dirty="0">
                <a:solidFill>
                  <a:srgbClr val="FF6600"/>
                </a:solidFill>
              </a:rPr>
              <a:t>Des moustiques génétiquement modifiés contre la malaria 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70" y="4835492"/>
            <a:ext cx="2226603" cy="1747845"/>
          </a:xfrm>
          <a:prstGeom prst="rect">
            <a:avLst/>
          </a:prstGeom>
        </p:spPr>
      </p:pic>
      <p:sp>
        <p:nvSpPr>
          <p:cNvPr id="10" name="Flowchart: Document 9"/>
          <p:cNvSpPr/>
          <p:nvPr/>
        </p:nvSpPr>
        <p:spPr>
          <a:xfrm>
            <a:off x="839449" y="970001"/>
            <a:ext cx="5664911" cy="4426457"/>
          </a:xfrm>
          <a:prstGeom prst="flowChartDocumen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CD7B7-C951-4DC8-5EEA-1DDB043F7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76" y="584690"/>
            <a:ext cx="4779725" cy="591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6798B-5FE5-88B1-007A-229A21DCF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40" y="354542"/>
            <a:ext cx="3200847" cy="67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959A0-40FF-9D58-F574-DB1C435E77AD}"/>
              </a:ext>
            </a:extLst>
          </p:cNvPr>
          <p:cNvSpPr txBox="1"/>
          <p:nvPr/>
        </p:nvSpPr>
        <p:spPr>
          <a:xfrm>
            <a:off x="6933276" y="374632"/>
            <a:ext cx="4952277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0" b="1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Cas9 </a:t>
            </a:r>
            <a:r>
              <a:rPr lang="en-US" sz="2130" b="1" dirty="0" err="1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ligne</a:t>
            </a:r>
            <a:r>
              <a:rPr lang="en-US" sz="2130" b="1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                         </a:t>
            </a:r>
            <a:r>
              <a:rPr lang="en-US" sz="2130" b="1" dirty="0" err="1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gARN</a:t>
            </a:r>
            <a:r>
              <a:rPr lang="en-US" sz="2130" b="1" dirty="0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2130" b="1" dirty="0" err="1">
                <a:solidFill>
                  <a:schemeClr val="bg1">
                    <a:lumMod val="10000"/>
                  </a:schemeClr>
                </a:solidFill>
                <a:latin typeface="Oxygen" panose="02000503000000000000" pitchFamily="2" charset="0"/>
              </a:rPr>
              <a:t>ligne</a:t>
            </a:r>
            <a:endParaRPr lang="en-US" sz="2130" b="1" dirty="0">
              <a:solidFill>
                <a:schemeClr val="bg1">
                  <a:lumMod val="1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6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6"/>
          <p:cNvSpPr txBox="1">
            <a:spLocks noGrp="1"/>
          </p:cNvSpPr>
          <p:nvPr>
            <p:ph type="title" idx="15"/>
          </p:nvPr>
        </p:nvSpPr>
        <p:spPr>
          <a:xfrm>
            <a:off x="5832629" y="2728209"/>
            <a:ext cx="6208269" cy="27881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FF6600"/>
                </a:solidFill>
              </a:rPr>
              <a:t>La jeunesse </a:t>
            </a:r>
            <a:r>
              <a:rPr lang="en-US" sz="7200" dirty="0" err="1">
                <a:solidFill>
                  <a:srgbClr val="FF6600"/>
                </a:solidFill>
              </a:rPr>
              <a:t>éternelle</a:t>
            </a:r>
            <a:endParaRPr lang="fr-FR" sz="7200" dirty="0">
              <a:solidFill>
                <a:srgbClr val="FF66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1247D-6B7F-1B9A-2666-866207AFCA84}"/>
              </a:ext>
            </a:extLst>
          </p:cNvPr>
          <p:cNvSpPr txBox="1"/>
          <p:nvPr/>
        </p:nvSpPr>
        <p:spPr bwMode="auto">
          <a:xfrm>
            <a:off x="1009592" y="777973"/>
            <a:ext cx="10313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fr-FR" sz="3600" i="1" dirty="0">
                <a:latin typeface="Cairo"/>
                <a:cs typeface="Cairo"/>
                <a:sym typeface="Cairo"/>
              </a:rPr>
              <a:t>Est-ce que la </a:t>
            </a:r>
            <a:r>
              <a:rPr lang="fr-FR" sz="36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iro"/>
                <a:cs typeface="Cairo"/>
                <a:sym typeface="Cairo"/>
              </a:rPr>
              <a:t>chirurgie esthétique </a:t>
            </a:r>
            <a:r>
              <a:rPr lang="fr-FR" sz="3600" i="1" dirty="0">
                <a:latin typeface="Cairo"/>
                <a:cs typeface="Cairo"/>
                <a:sym typeface="Cairo"/>
              </a:rPr>
              <a:t>va être détrônée par la </a:t>
            </a:r>
            <a:r>
              <a:rPr lang="fr-FR" sz="36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iro"/>
                <a:cs typeface="Cairo"/>
                <a:sym typeface="Cairo"/>
              </a:rPr>
              <a:t>chirurgie génétique </a:t>
            </a:r>
            <a:r>
              <a:rPr lang="fr-FR" sz="3600" i="1" dirty="0">
                <a:latin typeface="Cairo"/>
                <a:cs typeface="Cairo"/>
                <a:sym typeface="Cairo"/>
              </a:rPr>
              <a:t>?</a:t>
            </a:r>
          </a:p>
          <a:p>
            <a:pPr algn="ctr"/>
            <a:br>
              <a:rPr lang="fr-FR" sz="3600" i="1" dirty="0">
                <a:latin typeface="Cairo"/>
                <a:cs typeface="Cairo"/>
                <a:sym typeface="Cairo"/>
              </a:rPr>
            </a:br>
            <a:endParaRPr lang="en-US" sz="3600" i="1" dirty="0">
              <a:latin typeface="Cairo"/>
              <a:cs typeface="Cairo"/>
              <a:sym typeface="Cai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72" y="2273025"/>
            <a:ext cx="5552237" cy="369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699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6"/>
          <p:cNvSpPr txBox="1">
            <a:spLocks noGrp="1"/>
          </p:cNvSpPr>
          <p:nvPr>
            <p:ph type="title" idx="15"/>
          </p:nvPr>
        </p:nvSpPr>
        <p:spPr>
          <a:xfrm>
            <a:off x="1181035" y="527528"/>
            <a:ext cx="10704617" cy="12543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 fontAlgn="base">
              <a:buClr>
                <a:srgbClr val="000000"/>
              </a:buClr>
              <a:buFont typeface="Arial"/>
            </a:pPr>
            <a:r>
              <a:rPr lang="fr-FR" sz="4800" dirty="0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Un remède miracle contre le cancer</a:t>
            </a:r>
          </a:p>
        </p:txBody>
      </p:sp>
      <p:sp>
        <p:nvSpPr>
          <p:cNvPr id="44" name="Google Shape;2210;p56">
            <a:extLst>
              <a:ext uri="{FF2B5EF4-FFF2-40B4-BE49-F238E27FC236}">
                <a16:creationId xmlns:a16="http://schemas.microsoft.com/office/drawing/2014/main" id="{B66B9559-4810-AD9E-63F9-DEDAF08CA870}"/>
              </a:ext>
            </a:extLst>
          </p:cNvPr>
          <p:cNvSpPr txBox="1">
            <a:spLocks/>
          </p:cNvSpPr>
          <p:nvPr/>
        </p:nvSpPr>
        <p:spPr>
          <a:xfrm>
            <a:off x="4754880" y="2478703"/>
            <a:ext cx="2588455" cy="32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4267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0" u="none" strike="noStrike" dirty="0">
                <a:solidFill>
                  <a:srgbClr val="002060"/>
                </a:solidFill>
                <a:effectLst/>
                <a:latin typeface="Oxygen" panose="02000503000000000000" pitchFamily="2" charset="0"/>
              </a:rPr>
              <a:t>CRISPR-</a:t>
            </a:r>
            <a:r>
              <a:rPr lang="fr-FR" sz="1600" b="0" i="0" u="none" strike="noStrike" dirty="0" err="1">
                <a:solidFill>
                  <a:srgbClr val="002060"/>
                </a:solidFill>
                <a:effectLst/>
                <a:latin typeface="Oxygen" panose="02000503000000000000" pitchFamily="2" charset="0"/>
              </a:rPr>
              <a:t>LNPs</a:t>
            </a:r>
            <a:r>
              <a:rPr lang="fr-FR" sz="1600" b="0" i="0" u="none" strike="noStrike" dirty="0">
                <a:solidFill>
                  <a:srgbClr val="002060"/>
                </a:solidFill>
                <a:effectLst/>
                <a:latin typeface="Oxygen" panose="02000503000000000000" pitchFamily="2" charset="0"/>
              </a:rPr>
              <a:t> peut doubler l’espérance de vie moyenne des souris atteintes de glioblastome, améliorant leur taux de survie global d’environ 30%.</a:t>
            </a:r>
            <a:endParaRPr lang="fr-FR" sz="1600" b="0" dirty="0">
              <a:solidFill>
                <a:srgbClr val="002060"/>
              </a:solidFill>
              <a:effectLst/>
              <a:latin typeface="Oxygen" panose="02000503000000000000" pitchFamily="2" charset="0"/>
            </a:endParaRPr>
          </a:p>
          <a:p>
            <a:pPr algn="just"/>
            <a:br>
              <a:rPr lang="fr-FR" sz="1600" b="0" dirty="0">
                <a:solidFill>
                  <a:srgbClr val="002060"/>
                </a:solidFill>
                <a:effectLst/>
                <a:latin typeface="Oxygen" panose="02000503000000000000" pitchFamily="2" charset="0"/>
              </a:rPr>
            </a:br>
            <a:br>
              <a:rPr lang="fr-FR" sz="1600" b="0" dirty="0">
                <a:solidFill>
                  <a:srgbClr val="002060"/>
                </a:solidFill>
                <a:effectLst/>
                <a:latin typeface="Oxygen" panose="02000503000000000000" pitchFamily="2" charset="0"/>
              </a:rPr>
            </a:br>
            <a:endParaRPr lang="fr-FR" sz="1600" dirty="0">
              <a:solidFill>
                <a:srgbClr val="002060"/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58026124"/>
              </p:ext>
            </p:extLst>
          </p:nvPr>
        </p:nvGraphicFramePr>
        <p:xfrm>
          <a:off x="-1438635" y="1894379"/>
          <a:ext cx="7971978" cy="5334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311" y="1781836"/>
            <a:ext cx="4089171" cy="43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7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97" y="1013877"/>
            <a:ext cx="10466363" cy="549484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82403" y="182880"/>
            <a:ext cx="11774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rgbClr val="FF6600"/>
                </a:solidFill>
                <a:latin typeface="Cairo"/>
                <a:ea typeface="Cairo"/>
                <a:cs typeface="Cairo"/>
                <a:sym typeface="Cairo"/>
              </a:rPr>
              <a:t>La génie génétique et les vaccins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05379" y="5333816"/>
            <a:ext cx="5852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800" i="1" dirty="0"/>
              <a:t>-</a:t>
            </a:r>
            <a:r>
              <a:rPr lang="fr-FR" sz="1800" i="1" dirty="0">
                <a:solidFill>
                  <a:srgbClr val="002060"/>
                </a:solidFill>
              </a:rPr>
              <a:t>Est-ce que nous allons nous transformer en </a:t>
            </a:r>
            <a:r>
              <a:rPr lang="fr-FR" sz="1800" i="1" dirty="0" err="1">
                <a:solidFill>
                  <a:srgbClr val="002060"/>
                </a:solidFill>
              </a:rPr>
              <a:t>OGMs</a:t>
            </a:r>
            <a:r>
              <a:rPr lang="fr-FR" sz="1800" i="1" dirty="0">
                <a:solidFill>
                  <a:srgbClr val="002060"/>
                </a:solidFill>
              </a:rPr>
              <a:t>?</a:t>
            </a:r>
            <a:endParaRPr lang="ro-RO" sz="1800" i="1" dirty="0">
              <a:solidFill>
                <a:srgbClr val="002060"/>
              </a:solidFill>
            </a:endParaRPr>
          </a:p>
          <a:p>
            <a:r>
              <a:rPr lang="fr-FR" sz="1800" i="1" dirty="0">
                <a:solidFill>
                  <a:srgbClr val="002060"/>
                </a:solidFill>
              </a:rPr>
              <a:t> </a:t>
            </a:r>
            <a:r>
              <a:rPr lang="ro-RO" sz="1800" i="1" dirty="0">
                <a:solidFill>
                  <a:srgbClr val="002060"/>
                </a:solidFill>
              </a:rPr>
              <a:t>-</a:t>
            </a:r>
            <a:r>
              <a:rPr lang="fr-FR" sz="1800" i="1" dirty="0">
                <a:solidFill>
                  <a:srgbClr val="002060"/>
                </a:solidFill>
              </a:rPr>
              <a:t> Non, la protéine reste dans l</a:t>
            </a:r>
            <a:r>
              <a:rPr lang="ro-RO" sz="1800" i="1" dirty="0">
                <a:solidFill>
                  <a:srgbClr val="002060"/>
                </a:solidFill>
              </a:rPr>
              <a:t>a </a:t>
            </a:r>
            <a:r>
              <a:rPr lang="fr-FR" sz="1800" i="1" dirty="0">
                <a:solidFill>
                  <a:srgbClr val="002060"/>
                </a:solidFill>
              </a:rPr>
              <a:t>cytoplasme</a:t>
            </a:r>
            <a:r>
              <a:rPr lang="ro-RO" sz="1800" i="1" dirty="0">
                <a:solidFill>
                  <a:srgbClr val="002060"/>
                </a:solidFill>
              </a:rPr>
              <a:t>.</a:t>
            </a:r>
            <a:endParaRPr lang="fr-FR" sz="18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36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0" name="Google Shape;2250;p57"/>
          <p:cNvGrpSpPr/>
          <p:nvPr/>
        </p:nvGrpSpPr>
        <p:grpSpPr>
          <a:xfrm>
            <a:off x="-1117397" y="1254511"/>
            <a:ext cx="5131215" cy="6257669"/>
            <a:chOff x="10712175" y="2269850"/>
            <a:chExt cx="2450125" cy="2988000"/>
          </a:xfrm>
        </p:grpSpPr>
        <p:sp>
          <p:nvSpPr>
            <p:cNvPr id="2251" name="Google Shape;2251;p57"/>
            <p:cNvSpPr/>
            <p:nvPr/>
          </p:nvSpPr>
          <p:spPr>
            <a:xfrm>
              <a:off x="12184075" y="3478225"/>
              <a:ext cx="559575" cy="1495250"/>
            </a:xfrm>
            <a:custGeom>
              <a:avLst/>
              <a:gdLst/>
              <a:ahLst/>
              <a:cxnLst/>
              <a:rect l="l" t="t" r="r" b="b"/>
              <a:pathLst>
                <a:path w="22383" h="59810" extrusionOk="0">
                  <a:moveTo>
                    <a:pt x="2836" y="0"/>
                  </a:moveTo>
                  <a:lnTo>
                    <a:pt x="0" y="58876"/>
                  </a:lnTo>
                  <a:lnTo>
                    <a:pt x="22383" y="59810"/>
                  </a:lnTo>
                  <a:cubicBezTo>
                    <a:pt x="19181" y="47501"/>
                    <a:pt x="2836" y="0"/>
                    <a:pt x="283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10712175" y="2845275"/>
              <a:ext cx="1604500" cy="2108200"/>
            </a:xfrm>
            <a:custGeom>
              <a:avLst/>
              <a:gdLst/>
              <a:ahLst/>
              <a:cxnLst/>
              <a:rect l="l" t="t" r="r" b="b"/>
              <a:pathLst>
                <a:path w="64180" h="84328" extrusionOk="0">
                  <a:moveTo>
                    <a:pt x="53339" y="0"/>
                  </a:moveTo>
                  <a:cubicBezTo>
                    <a:pt x="53339" y="0"/>
                    <a:pt x="26486" y="18680"/>
                    <a:pt x="19081" y="32890"/>
                  </a:cubicBezTo>
                  <a:cubicBezTo>
                    <a:pt x="11709" y="47067"/>
                    <a:pt x="1" y="84294"/>
                    <a:pt x="1" y="84294"/>
                  </a:cubicBezTo>
                  <a:lnTo>
                    <a:pt x="60044" y="84327"/>
                  </a:lnTo>
                  <a:lnTo>
                    <a:pt x="64180" y="9307"/>
                  </a:lnTo>
                  <a:cubicBezTo>
                    <a:pt x="64180" y="9307"/>
                    <a:pt x="56541" y="4837"/>
                    <a:pt x="53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12297475" y="3182175"/>
              <a:ext cx="89250" cy="233525"/>
            </a:xfrm>
            <a:custGeom>
              <a:avLst/>
              <a:gdLst/>
              <a:ahLst/>
              <a:cxnLst/>
              <a:rect l="l" t="t" r="r" b="b"/>
              <a:pathLst>
                <a:path w="3570" h="9341" extrusionOk="0">
                  <a:moveTo>
                    <a:pt x="268" y="0"/>
                  </a:moveTo>
                  <a:lnTo>
                    <a:pt x="1" y="6005"/>
                  </a:lnTo>
                  <a:lnTo>
                    <a:pt x="3570" y="934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12004775" y="3129625"/>
              <a:ext cx="304400" cy="1820500"/>
            </a:xfrm>
            <a:custGeom>
              <a:avLst/>
              <a:gdLst/>
              <a:ahLst/>
              <a:cxnLst/>
              <a:rect l="l" t="t" r="r" b="b"/>
              <a:pathLst>
                <a:path w="12176" h="72820" extrusionOk="0">
                  <a:moveTo>
                    <a:pt x="7506" y="1"/>
                  </a:moveTo>
                  <a:lnTo>
                    <a:pt x="0" y="72820"/>
                  </a:lnTo>
                  <a:lnTo>
                    <a:pt x="8306" y="72820"/>
                  </a:lnTo>
                  <a:lnTo>
                    <a:pt x="12176" y="2970"/>
                  </a:lnTo>
                  <a:cubicBezTo>
                    <a:pt x="10641" y="1936"/>
                    <a:pt x="9074" y="968"/>
                    <a:pt x="7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12166550" y="33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12297475" y="3182175"/>
              <a:ext cx="6700" cy="150125"/>
            </a:xfrm>
            <a:custGeom>
              <a:avLst/>
              <a:gdLst/>
              <a:ahLst/>
              <a:cxnLst/>
              <a:rect l="l" t="t" r="r" b="b"/>
              <a:pathLst>
                <a:path w="268" h="6005" fill="none" extrusionOk="0">
                  <a:moveTo>
                    <a:pt x="1" y="6005"/>
                  </a:moveTo>
                  <a:lnTo>
                    <a:pt x="268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11827150" y="2875300"/>
              <a:ext cx="472025" cy="603775"/>
            </a:xfrm>
            <a:custGeom>
              <a:avLst/>
              <a:gdLst/>
              <a:ahLst/>
              <a:cxnLst/>
              <a:rect l="l" t="t" r="r" b="b"/>
              <a:pathLst>
                <a:path w="18881" h="24151" extrusionOk="0">
                  <a:moveTo>
                    <a:pt x="6271" y="0"/>
                  </a:moveTo>
                  <a:cubicBezTo>
                    <a:pt x="6271" y="0"/>
                    <a:pt x="901" y="2502"/>
                    <a:pt x="0" y="5571"/>
                  </a:cubicBezTo>
                  <a:lnTo>
                    <a:pt x="9307" y="24151"/>
                  </a:lnTo>
                  <a:lnTo>
                    <a:pt x="18880" y="12209"/>
                  </a:lnTo>
                  <a:cubicBezTo>
                    <a:pt x="18880" y="12209"/>
                    <a:pt x="9774" y="8773"/>
                    <a:pt x="6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12164875" y="3181350"/>
              <a:ext cx="139300" cy="155125"/>
            </a:xfrm>
            <a:custGeom>
              <a:avLst/>
              <a:gdLst/>
              <a:ahLst/>
              <a:cxnLst/>
              <a:rect l="l" t="t" r="r" b="b"/>
              <a:pathLst>
                <a:path w="5572" h="6205" fill="none" extrusionOk="0">
                  <a:moveTo>
                    <a:pt x="5572" y="0"/>
                  </a:moveTo>
                  <a:cubicBezTo>
                    <a:pt x="5572" y="0"/>
                    <a:pt x="1" y="6038"/>
                    <a:pt x="68" y="6205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12246600" y="3345625"/>
              <a:ext cx="29225" cy="2920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34" y="0"/>
                    <a:pt x="1" y="267"/>
                    <a:pt x="1" y="601"/>
                  </a:cubicBezTo>
                  <a:cubicBezTo>
                    <a:pt x="1" y="934"/>
                    <a:pt x="234" y="1168"/>
                    <a:pt x="568" y="1168"/>
                  </a:cubicBezTo>
                  <a:cubicBezTo>
                    <a:pt x="902" y="1168"/>
                    <a:pt x="1168" y="934"/>
                    <a:pt x="1168" y="601"/>
                  </a:cubicBezTo>
                  <a:cubicBezTo>
                    <a:pt x="1168" y="267"/>
                    <a:pt x="902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12231600" y="362165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601" y="1"/>
                  </a:moveTo>
                  <a:cubicBezTo>
                    <a:pt x="267" y="1"/>
                    <a:pt x="1" y="268"/>
                    <a:pt x="1" y="601"/>
                  </a:cubicBezTo>
                  <a:cubicBezTo>
                    <a:pt x="1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601"/>
                  </a:cubicBezTo>
                  <a:cubicBezTo>
                    <a:pt x="1168" y="268"/>
                    <a:pt x="9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12216600" y="3897675"/>
              <a:ext cx="29200" cy="29225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68"/>
                    <a:pt x="0" y="568"/>
                  </a:cubicBezTo>
                  <a:cubicBezTo>
                    <a:pt x="0" y="902"/>
                    <a:pt x="267" y="1168"/>
                    <a:pt x="601" y="1168"/>
                  </a:cubicBezTo>
                  <a:cubicBezTo>
                    <a:pt x="934" y="1168"/>
                    <a:pt x="1168" y="902"/>
                    <a:pt x="1168" y="568"/>
                  </a:cubicBezTo>
                  <a:cubicBezTo>
                    <a:pt x="1168" y="268"/>
                    <a:pt x="93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12202425" y="41737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67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567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12187400" y="4449750"/>
              <a:ext cx="29225" cy="29200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601" y="0"/>
                  </a:moveTo>
                  <a:cubicBezTo>
                    <a:pt x="267" y="0"/>
                    <a:pt x="1" y="267"/>
                    <a:pt x="1" y="567"/>
                  </a:cubicBezTo>
                  <a:cubicBezTo>
                    <a:pt x="1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11980600" y="2764375"/>
              <a:ext cx="336925" cy="434500"/>
            </a:xfrm>
            <a:custGeom>
              <a:avLst/>
              <a:gdLst/>
              <a:ahLst/>
              <a:cxnLst/>
              <a:rect l="l" t="t" r="r" b="b"/>
              <a:pathLst>
                <a:path w="13477" h="17380" extrusionOk="0">
                  <a:moveTo>
                    <a:pt x="1668" y="0"/>
                  </a:moveTo>
                  <a:cubicBezTo>
                    <a:pt x="1668" y="0"/>
                    <a:pt x="0" y="4504"/>
                    <a:pt x="200" y="4837"/>
                  </a:cubicBezTo>
                  <a:cubicBezTo>
                    <a:pt x="4136" y="14277"/>
                    <a:pt x="10574" y="16979"/>
                    <a:pt x="13043" y="17380"/>
                  </a:cubicBezTo>
                  <a:lnTo>
                    <a:pt x="13476" y="12409"/>
                  </a:lnTo>
                  <a:cubicBezTo>
                    <a:pt x="13476" y="12409"/>
                    <a:pt x="4837" y="4804"/>
                    <a:pt x="1668" y="0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11979750" y="2269850"/>
              <a:ext cx="679375" cy="838625"/>
            </a:xfrm>
            <a:custGeom>
              <a:avLst/>
              <a:gdLst/>
              <a:ahLst/>
              <a:cxnLst/>
              <a:rect l="l" t="t" r="r" b="b"/>
              <a:pathLst>
                <a:path w="27175" h="33545" extrusionOk="0">
                  <a:moveTo>
                    <a:pt x="14210" y="1"/>
                  </a:moveTo>
                  <a:cubicBezTo>
                    <a:pt x="9725" y="1"/>
                    <a:pt x="5152" y="2526"/>
                    <a:pt x="2636" y="8140"/>
                  </a:cubicBezTo>
                  <a:cubicBezTo>
                    <a:pt x="668" y="12576"/>
                    <a:pt x="1" y="17413"/>
                    <a:pt x="1435" y="20949"/>
                  </a:cubicBezTo>
                  <a:cubicBezTo>
                    <a:pt x="5218" y="30163"/>
                    <a:pt x="14135" y="33544"/>
                    <a:pt x="18693" y="33544"/>
                  </a:cubicBezTo>
                  <a:cubicBezTo>
                    <a:pt x="19119" y="33544"/>
                    <a:pt x="19506" y="33515"/>
                    <a:pt x="19848" y="33458"/>
                  </a:cubicBezTo>
                  <a:cubicBezTo>
                    <a:pt x="23884" y="32757"/>
                    <a:pt x="25953" y="22283"/>
                    <a:pt x="26586" y="14978"/>
                  </a:cubicBezTo>
                  <a:cubicBezTo>
                    <a:pt x="26620" y="14811"/>
                    <a:pt x="26620" y="14678"/>
                    <a:pt x="26620" y="14511"/>
                  </a:cubicBezTo>
                  <a:cubicBezTo>
                    <a:pt x="27175" y="5429"/>
                    <a:pt x="20786" y="1"/>
                    <a:pt x="14210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12515125" y="2620950"/>
              <a:ext cx="86775" cy="220175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12451325" y="2912425"/>
              <a:ext cx="121375" cy="29875"/>
            </a:xfrm>
            <a:custGeom>
              <a:avLst/>
              <a:gdLst/>
              <a:ahLst/>
              <a:cxnLst/>
              <a:rect l="l" t="t" r="r" b="b"/>
              <a:pathLst>
                <a:path w="4855" h="1195" extrusionOk="0">
                  <a:moveTo>
                    <a:pt x="126" y="1"/>
                  </a:moveTo>
                  <a:cubicBezTo>
                    <a:pt x="34" y="1"/>
                    <a:pt x="1" y="127"/>
                    <a:pt x="85" y="183"/>
                  </a:cubicBezTo>
                  <a:cubicBezTo>
                    <a:pt x="818" y="550"/>
                    <a:pt x="1552" y="817"/>
                    <a:pt x="2353" y="983"/>
                  </a:cubicBezTo>
                  <a:cubicBezTo>
                    <a:pt x="2955" y="1141"/>
                    <a:pt x="3578" y="1195"/>
                    <a:pt x="4221" y="1195"/>
                  </a:cubicBezTo>
                  <a:cubicBezTo>
                    <a:pt x="4397" y="1195"/>
                    <a:pt x="4575" y="1191"/>
                    <a:pt x="4755" y="1184"/>
                  </a:cubicBezTo>
                  <a:cubicBezTo>
                    <a:pt x="4855" y="1184"/>
                    <a:pt x="4855" y="983"/>
                    <a:pt x="4755" y="983"/>
                  </a:cubicBezTo>
                  <a:cubicBezTo>
                    <a:pt x="4571" y="1000"/>
                    <a:pt x="4387" y="1007"/>
                    <a:pt x="4205" y="1007"/>
                  </a:cubicBezTo>
                  <a:cubicBezTo>
                    <a:pt x="2134" y="1007"/>
                    <a:pt x="215" y="47"/>
                    <a:pt x="185" y="16"/>
                  </a:cubicBezTo>
                  <a:cubicBezTo>
                    <a:pt x="163" y="5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2B29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12601875" y="2664650"/>
              <a:ext cx="39200" cy="43275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12408400" y="2620700"/>
              <a:ext cx="40050" cy="43275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12249125" y="2663875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12594350" y="2729350"/>
              <a:ext cx="40900" cy="77575"/>
            </a:xfrm>
            <a:custGeom>
              <a:avLst/>
              <a:gdLst/>
              <a:ahLst/>
              <a:cxnLst/>
              <a:rect l="l" t="t" r="r" b="b"/>
              <a:pathLst>
                <a:path w="1636" h="3103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768" y="201"/>
                    <a:pt x="301" y="668"/>
                    <a:pt x="168" y="1268"/>
                  </a:cubicBezTo>
                  <a:cubicBezTo>
                    <a:pt x="1" y="1868"/>
                    <a:pt x="468" y="2569"/>
                    <a:pt x="1135" y="3103"/>
                  </a:cubicBezTo>
                  <a:cubicBezTo>
                    <a:pt x="1335" y="2469"/>
                    <a:pt x="1402" y="1001"/>
                    <a:pt x="1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12315000" y="2536750"/>
              <a:ext cx="171800" cy="77500"/>
            </a:xfrm>
            <a:custGeom>
              <a:avLst/>
              <a:gdLst/>
              <a:ahLst/>
              <a:cxnLst/>
              <a:rect l="l" t="t" r="r" b="b"/>
              <a:pathLst>
                <a:path w="6872" h="3100" extrusionOk="0">
                  <a:moveTo>
                    <a:pt x="1028" y="1"/>
                  </a:moveTo>
                  <a:cubicBezTo>
                    <a:pt x="616" y="1"/>
                    <a:pt x="246" y="280"/>
                    <a:pt x="134" y="699"/>
                  </a:cubicBezTo>
                  <a:cubicBezTo>
                    <a:pt x="0" y="1200"/>
                    <a:pt x="300" y="1700"/>
                    <a:pt x="801" y="1834"/>
                  </a:cubicBezTo>
                  <a:lnTo>
                    <a:pt x="5604" y="3068"/>
                  </a:lnTo>
                  <a:cubicBezTo>
                    <a:pt x="5685" y="3089"/>
                    <a:pt x="5765" y="3100"/>
                    <a:pt x="5844" y="3100"/>
                  </a:cubicBezTo>
                  <a:cubicBezTo>
                    <a:pt x="6256" y="3100"/>
                    <a:pt x="6626" y="2821"/>
                    <a:pt x="6738" y="2401"/>
                  </a:cubicBezTo>
                  <a:cubicBezTo>
                    <a:pt x="6872" y="1900"/>
                    <a:pt x="6572" y="1400"/>
                    <a:pt x="6071" y="1267"/>
                  </a:cubicBezTo>
                  <a:lnTo>
                    <a:pt x="1268" y="32"/>
                  </a:lnTo>
                  <a:cubicBezTo>
                    <a:pt x="1187" y="11"/>
                    <a:pt x="1107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12585175" y="2605100"/>
              <a:ext cx="105100" cy="46725"/>
            </a:xfrm>
            <a:custGeom>
              <a:avLst/>
              <a:gdLst/>
              <a:ahLst/>
              <a:cxnLst/>
              <a:rect l="l" t="t" r="r" b="b"/>
              <a:pathLst>
                <a:path w="4204" h="1869" extrusionOk="0">
                  <a:moveTo>
                    <a:pt x="935" y="0"/>
                  </a:moveTo>
                  <a:cubicBezTo>
                    <a:pt x="401" y="0"/>
                    <a:pt x="1" y="434"/>
                    <a:pt x="1" y="934"/>
                  </a:cubicBezTo>
                  <a:cubicBezTo>
                    <a:pt x="1" y="1468"/>
                    <a:pt x="401" y="1868"/>
                    <a:pt x="935" y="1868"/>
                  </a:cubicBezTo>
                  <a:lnTo>
                    <a:pt x="3270" y="1868"/>
                  </a:lnTo>
                  <a:cubicBezTo>
                    <a:pt x="3804" y="1868"/>
                    <a:pt x="4204" y="1468"/>
                    <a:pt x="4204" y="934"/>
                  </a:cubicBezTo>
                  <a:cubicBezTo>
                    <a:pt x="4204" y="434"/>
                    <a:pt x="3804" y="0"/>
                    <a:pt x="3270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11830525" y="2543325"/>
              <a:ext cx="225975" cy="259775"/>
            </a:xfrm>
            <a:custGeom>
              <a:avLst/>
              <a:gdLst/>
              <a:ahLst/>
              <a:cxnLst/>
              <a:rect l="l" t="t" r="r" b="b"/>
              <a:pathLst>
                <a:path w="9039" h="10391" extrusionOk="0">
                  <a:moveTo>
                    <a:pt x="5660" y="1"/>
                  </a:moveTo>
                  <a:cubicBezTo>
                    <a:pt x="2477" y="1"/>
                    <a:pt x="1" y="2906"/>
                    <a:pt x="566" y="6107"/>
                  </a:cubicBezTo>
                  <a:cubicBezTo>
                    <a:pt x="1043" y="8692"/>
                    <a:pt x="3276" y="10390"/>
                    <a:pt x="5674" y="10390"/>
                  </a:cubicBezTo>
                  <a:cubicBezTo>
                    <a:pt x="6463" y="10390"/>
                    <a:pt x="7270" y="10206"/>
                    <a:pt x="8038" y="9810"/>
                  </a:cubicBezTo>
                  <a:lnTo>
                    <a:pt x="9039" y="1270"/>
                  </a:lnTo>
                  <a:cubicBezTo>
                    <a:pt x="8271" y="603"/>
                    <a:pt x="7304" y="170"/>
                    <a:pt x="6270" y="36"/>
                  </a:cubicBezTo>
                  <a:cubicBezTo>
                    <a:pt x="6064" y="12"/>
                    <a:pt x="5861" y="1"/>
                    <a:pt x="5660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11918875" y="2606750"/>
              <a:ext cx="86750" cy="132625"/>
            </a:xfrm>
            <a:custGeom>
              <a:avLst/>
              <a:gdLst/>
              <a:ahLst/>
              <a:cxnLst/>
              <a:rect l="l" t="t" r="r" b="b"/>
              <a:pathLst>
                <a:path w="3470" h="5305" fill="none" extrusionOk="0">
                  <a:moveTo>
                    <a:pt x="1" y="1"/>
                  </a:moveTo>
                  <a:lnTo>
                    <a:pt x="3470" y="5305"/>
                  </a:lnTo>
                  <a:lnTo>
                    <a:pt x="935" y="45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276" name="Google Shape;2276;p57"/>
            <p:cNvGrpSpPr/>
            <p:nvPr/>
          </p:nvGrpSpPr>
          <p:grpSpPr>
            <a:xfrm>
              <a:off x="12015625" y="2552550"/>
              <a:ext cx="718850" cy="212675"/>
              <a:chOff x="2731300" y="2569775"/>
              <a:chExt cx="718850" cy="212675"/>
            </a:xfrm>
          </p:grpSpPr>
          <p:sp>
            <p:nvSpPr>
              <p:cNvPr id="2277" name="Google Shape;2277;p57"/>
              <p:cNvSpPr/>
              <p:nvPr/>
            </p:nvSpPr>
            <p:spPr>
              <a:xfrm>
                <a:off x="3052350" y="2577275"/>
                <a:ext cx="1726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906" extrusionOk="0">
                    <a:moveTo>
                      <a:pt x="3470" y="1"/>
                    </a:moveTo>
                    <a:cubicBezTo>
                      <a:pt x="1568" y="1"/>
                      <a:pt x="1" y="1535"/>
                      <a:pt x="1" y="3437"/>
                    </a:cubicBezTo>
                    <a:cubicBezTo>
                      <a:pt x="1" y="5338"/>
                      <a:pt x="1568" y="6906"/>
                      <a:pt x="3470" y="6906"/>
                    </a:cubicBezTo>
                    <a:cubicBezTo>
                      <a:pt x="5371" y="6906"/>
                      <a:pt x="6905" y="5338"/>
                      <a:pt x="6905" y="3437"/>
                    </a:cubicBezTo>
                    <a:cubicBezTo>
                      <a:pt x="6905" y="1535"/>
                      <a:pt x="5371" y="1"/>
                      <a:pt x="3470" y="1"/>
                    </a:cubicBezTo>
                    <a:close/>
                  </a:path>
                </a:pathLst>
              </a:custGeom>
              <a:solidFill>
                <a:srgbClr val="FFFFFF">
                  <a:alpha val="37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78" name="Google Shape;2278;p57"/>
              <p:cNvSpPr/>
              <p:nvPr/>
            </p:nvSpPr>
            <p:spPr>
              <a:xfrm>
                <a:off x="3299200" y="2631500"/>
                <a:ext cx="1509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6038" extrusionOk="0">
                    <a:moveTo>
                      <a:pt x="3002" y="0"/>
                    </a:moveTo>
                    <a:cubicBezTo>
                      <a:pt x="1335" y="0"/>
                      <a:pt x="0" y="1334"/>
                      <a:pt x="0" y="3002"/>
                    </a:cubicBezTo>
                    <a:cubicBezTo>
                      <a:pt x="0" y="4670"/>
                      <a:pt x="1335" y="6038"/>
                      <a:pt x="3002" y="6038"/>
                    </a:cubicBezTo>
                    <a:cubicBezTo>
                      <a:pt x="4670" y="6038"/>
                      <a:pt x="6038" y="4670"/>
                      <a:pt x="6038" y="3002"/>
                    </a:cubicBezTo>
                    <a:cubicBezTo>
                      <a:pt x="6038" y="1334"/>
                      <a:pt x="4670" y="0"/>
                      <a:pt x="3002" y="0"/>
                    </a:cubicBezTo>
                    <a:close/>
                  </a:path>
                </a:pathLst>
              </a:custGeom>
              <a:solidFill>
                <a:srgbClr val="FFFFFF">
                  <a:alpha val="37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79" name="Google Shape;2279;p57"/>
              <p:cNvSpPr/>
              <p:nvPr/>
            </p:nvSpPr>
            <p:spPr>
              <a:xfrm>
                <a:off x="3052350" y="2577275"/>
                <a:ext cx="1726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906" fill="none" extrusionOk="0">
                    <a:moveTo>
                      <a:pt x="6905" y="3437"/>
                    </a:moveTo>
                    <a:cubicBezTo>
                      <a:pt x="6905" y="5338"/>
                      <a:pt x="5371" y="6906"/>
                      <a:pt x="3470" y="6906"/>
                    </a:cubicBezTo>
                    <a:cubicBezTo>
                      <a:pt x="1568" y="6906"/>
                      <a:pt x="1" y="5338"/>
                      <a:pt x="1" y="3437"/>
                    </a:cubicBezTo>
                    <a:cubicBezTo>
                      <a:pt x="1" y="1535"/>
                      <a:pt x="1568" y="1"/>
                      <a:pt x="3470" y="1"/>
                    </a:cubicBezTo>
                    <a:cubicBezTo>
                      <a:pt x="5371" y="1"/>
                      <a:pt x="6905" y="1535"/>
                      <a:pt x="6905" y="3437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80" name="Google Shape;2280;p57"/>
              <p:cNvSpPr/>
              <p:nvPr/>
            </p:nvSpPr>
            <p:spPr>
              <a:xfrm>
                <a:off x="3299200" y="2631500"/>
                <a:ext cx="1509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6038" fill="none" extrusionOk="0">
                    <a:moveTo>
                      <a:pt x="6038" y="3002"/>
                    </a:moveTo>
                    <a:cubicBezTo>
                      <a:pt x="6038" y="4670"/>
                      <a:pt x="4670" y="6038"/>
                      <a:pt x="3002" y="6038"/>
                    </a:cubicBezTo>
                    <a:cubicBezTo>
                      <a:pt x="1335" y="6038"/>
                      <a:pt x="0" y="4670"/>
                      <a:pt x="0" y="3002"/>
                    </a:cubicBezTo>
                    <a:cubicBezTo>
                      <a:pt x="0" y="1334"/>
                      <a:pt x="1335" y="0"/>
                      <a:pt x="3002" y="0"/>
                    </a:cubicBezTo>
                    <a:cubicBezTo>
                      <a:pt x="4670" y="0"/>
                      <a:pt x="6038" y="1334"/>
                      <a:pt x="6038" y="3002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81" name="Google Shape;2281;p57"/>
              <p:cNvSpPr/>
              <p:nvPr/>
            </p:nvSpPr>
            <p:spPr>
              <a:xfrm>
                <a:off x="3216625" y="2671525"/>
                <a:ext cx="826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402" fill="none" extrusionOk="0">
                    <a:moveTo>
                      <a:pt x="3303" y="1401"/>
                    </a:moveTo>
                    <a:cubicBezTo>
                      <a:pt x="3303" y="1401"/>
                      <a:pt x="1569" y="0"/>
                      <a:pt x="1" y="1034"/>
                    </a:cubicBezTo>
                  </a:path>
                </a:pathLst>
              </a:custGeom>
              <a:noFill/>
              <a:ln w="10850" cap="flat" cmpd="sng">
                <a:solidFill>
                  <a:schemeClr val="dk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82" name="Google Shape;2282;p57"/>
              <p:cNvSpPr/>
              <p:nvPr/>
            </p:nvSpPr>
            <p:spPr>
              <a:xfrm>
                <a:off x="2731300" y="2569775"/>
                <a:ext cx="3194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2776" h="3204" fill="none" extrusionOk="0">
                    <a:moveTo>
                      <a:pt x="12776" y="3203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2283" name="Google Shape;2283;p57"/>
            <p:cNvSpPr/>
            <p:nvPr/>
          </p:nvSpPr>
          <p:spPr>
            <a:xfrm>
              <a:off x="12931275" y="4125350"/>
              <a:ext cx="101750" cy="67575"/>
            </a:xfrm>
            <a:custGeom>
              <a:avLst/>
              <a:gdLst/>
              <a:ahLst/>
              <a:cxnLst/>
              <a:rect l="l" t="t" r="r" b="b"/>
              <a:pathLst>
                <a:path w="4070" h="2703" extrusionOk="0">
                  <a:moveTo>
                    <a:pt x="4070" y="0"/>
                  </a:moveTo>
                  <a:cubicBezTo>
                    <a:pt x="4069" y="1"/>
                    <a:pt x="267" y="668"/>
                    <a:pt x="134" y="1135"/>
                  </a:cubicBezTo>
                  <a:cubicBezTo>
                    <a:pt x="0" y="1568"/>
                    <a:pt x="1368" y="2702"/>
                    <a:pt x="1368" y="2702"/>
                  </a:cubicBezTo>
                  <a:lnTo>
                    <a:pt x="4070" y="0"/>
                  </a:ln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12595200" y="4019700"/>
              <a:ext cx="567100" cy="529300"/>
            </a:xfrm>
            <a:custGeom>
              <a:avLst/>
              <a:gdLst/>
              <a:ahLst/>
              <a:cxnLst/>
              <a:rect l="l" t="t" r="r" b="b"/>
              <a:pathLst>
                <a:path w="22684" h="21172" extrusionOk="0">
                  <a:moveTo>
                    <a:pt x="21778" y="0"/>
                  </a:moveTo>
                  <a:cubicBezTo>
                    <a:pt x="21409" y="0"/>
                    <a:pt x="21000" y="202"/>
                    <a:pt x="20748" y="390"/>
                  </a:cubicBezTo>
                  <a:cubicBezTo>
                    <a:pt x="20248" y="757"/>
                    <a:pt x="19814" y="1191"/>
                    <a:pt x="19447" y="1691"/>
                  </a:cubicBezTo>
                  <a:cubicBezTo>
                    <a:pt x="19014" y="2225"/>
                    <a:pt x="18580" y="2759"/>
                    <a:pt x="18147" y="3292"/>
                  </a:cubicBezTo>
                  <a:cubicBezTo>
                    <a:pt x="17279" y="4327"/>
                    <a:pt x="16379" y="5294"/>
                    <a:pt x="15411" y="6195"/>
                  </a:cubicBezTo>
                  <a:cubicBezTo>
                    <a:pt x="14477" y="7062"/>
                    <a:pt x="13410" y="7762"/>
                    <a:pt x="12276" y="8329"/>
                  </a:cubicBezTo>
                  <a:lnTo>
                    <a:pt x="12009" y="8429"/>
                  </a:lnTo>
                  <a:cubicBezTo>
                    <a:pt x="11975" y="7062"/>
                    <a:pt x="11909" y="5728"/>
                    <a:pt x="11775" y="4360"/>
                  </a:cubicBezTo>
                  <a:cubicBezTo>
                    <a:pt x="11742" y="3759"/>
                    <a:pt x="11575" y="3159"/>
                    <a:pt x="11342" y="2592"/>
                  </a:cubicBezTo>
                  <a:cubicBezTo>
                    <a:pt x="11242" y="2358"/>
                    <a:pt x="11075" y="2125"/>
                    <a:pt x="10841" y="1958"/>
                  </a:cubicBezTo>
                  <a:cubicBezTo>
                    <a:pt x="10705" y="1844"/>
                    <a:pt x="10552" y="1793"/>
                    <a:pt x="10395" y="1793"/>
                  </a:cubicBezTo>
                  <a:cubicBezTo>
                    <a:pt x="10322" y="1793"/>
                    <a:pt x="10248" y="1804"/>
                    <a:pt x="10174" y="1825"/>
                  </a:cubicBezTo>
                  <a:cubicBezTo>
                    <a:pt x="10041" y="1891"/>
                    <a:pt x="9974" y="1992"/>
                    <a:pt x="9941" y="2092"/>
                  </a:cubicBezTo>
                  <a:cubicBezTo>
                    <a:pt x="9874" y="2258"/>
                    <a:pt x="9841" y="2425"/>
                    <a:pt x="9807" y="2592"/>
                  </a:cubicBezTo>
                  <a:cubicBezTo>
                    <a:pt x="9707" y="2926"/>
                    <a:pt x="9607" y="3292"/>
                    <a:pt x="9507" y="3626"/>
                  </a:cubicBezTo>
                  <a:cubicBezTo>
                    <a:pt x="9340" y="4327"/>
                    <a:pt x="9173" y="4994"/>
                    <a:pt x="9007" y="5694"/>
                  </a:cubicBezTo>
                  <a:cubicBezTo>
                    <a:pt x="8673" y="7062"/>
                    <a:pt x="8373" y="8463"/>
                    <a:pt x="8106" y="9864"/>
                  </a:cubicBezTo>
                  <a:cubicBezTo>
                    <a:pt x="7973" y="10564"/>
                    <a:pt x="7839" y="11265"/>
                    <a:pt x="7739" y="11965"/>
                  </a:cubicBezTo>
                  <a:cubicBezTo>
                    <a:pt x="7706" y="12132"/>
                    <a:pt x="7672" y="12299"/>
                    <a:pt x="7639" y="12499"/>
                  </a:cubicBezTo>
                  <a:lnTo>
                    <a:pt x="0" y="14701"/>
                  </a:lnTo>
                  <a:lnTo>
                    <a:pt x="4937" y="21172"/>
                  </a:lnTo>
                  <a:cubicBezTo>
                    <a:pt x="4937" y="21172"/>
                    <a:pt x="8907" y="18937"/>
                    <a:pt x="11875" y="17002"/>
                  </a:cubicBezTo>
                  <a:cubicBezTo>
                    <a:pt x="12242" y="16869"/>
                    <a:pt x="12609" y="16735"/>
                    <a:pt x="12976" y="16602"/>
                  </a:cubicBezTo>
                  <a:cubicBezTo>
                    <a:pt x="14811" y="15935"/>
                    <a:pt x="16579" y="15134"/>
                    <a:pt x="18280" y="14200"/>
                  </a:cubicBezTo>
                  <a:cubicBezTo>
                    <a:pt x="19081" y="13767"/>
                    <a:pt x="19814" y="13266"/>
                    <a:pt x="20515" y="12666"/>
                  </a:cubicBezTo>
                  <a:cubicBezTo>
                    <a:pt x="21215" y="12099"/>
                    <a:pt x="21782" y="11432"/>
                    <a:pt x="22249" y="10664"/>
                  </a:cubicBezTo>
                  <a:cubicBezTo>
                    <a:pt x="22516" y="10264"/>
                    <a:pt x="22616" y="9830"/>
                    <a:pt x="22550" y="9363"/>
                  </a:cubicBezTo>
                  <a:cubicBezTo>
                    <a:pt x="22516" y="8963"/>
                    <a:pt x="22283" y="8596"/>
                    <a:pt x="21916" y="8396"/>
                  </a:cubicBezTo>
                  <a:cubicBezTo>
                    <a:pt x="21816" y="8363"/>
                    <a:pt x="21749" y="8296"/>
                    <a:pt x="21682" y="8229"/>
                  </a:cubicBezTo>
                  <a:cubicBezTo>
                    <a:pt x="21616" y="8129"/>
                    <a:pt x="21649" y="7996"/>
                    <a:pt x="21682" y="7862"/>
                  </a:cubicBezTo>
                  <a:cubicBezTo>
                    <a:pt x="21716" y="7662"/>
                    <a:pt x="21716" y="7429"/>
                    <a:pt x="21682" y="7195"/>
                  </a:cubicBezTo>
                  <a:cubicBezTo>
                    <a:pt x="21616" y="6762"/>
                    <a:pt x="21382" y="6361"/>
                    <a:pt x="21015" y="6128"/>
                  </a:cubicBezTo>
                  <a:cubicBezTo>
                    <a:pt x="20882" y="6028"/>
                    <a:pt x="20715" y="5961"/>
                    <a:pt x="20548" y="5928"/>
                  </a:cubicBezTo>
                  <a:cubicBezTo>
                    <a:pt x="20648" y="5661"/>
                    <a:pt x="20682" y="5394"/>
                    <a:pt x="20582" y="5127"/>
                  </a:cubicBezTo>
                  <a:cubicBezTo>
                    <a:pt x="20515" y="4960"/>
                    <a:pt x="20348" y="4827"/>
                    <a:pt x="20148" y="4760"/>
                  </a:cubicBezTo>
                  <a:cubicBezTo>
                    <a:pt x="20949" y="3759"/>
                    <a:pt x="21682" y="2659"/>
                    <a:pt x="22283" y="1491"/>
                  </a:cubicBezTo>
                  <a:cubicBezTo>
                    <a:pt x="22450" y="1191"/>
                    <a:pt x="22683" y="624"/>
                    <a:pt x="22350" y="257"/>
                  </a:cubicBezTo>
                  <a:cubicBezTo>
                    <a:pt x="22201" y="71"/>
                    <a:pt x="21996" y="0"/>
                    <a:pt x="21778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13038000" y="4139525"/>
              <a:ext cx="60900" cy="84250"/>
            </a:xfrm>
            <a:custGeom>
              <a:avLst/>
              <a:gdLst/>
              <a:ahLst/>
              <a:cxnLst/>
              <a:rect l="l" t="t" r="r" b="b"/>
              <a:pathLst>
                <a:path w="2436" h="3370" fill="none" extrusionOk="0">
                  <a:moveTo>
                    <a:pt x="2436" y="1"/>
                  </a:moveTo>
                  <a:lnTo>
                    <a:pt x="1" y="33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13077200" y="4168725"/>
              <a:ext cx="31725" cy="85075"/>
            </a:xfrm>
            <a:custGeom>
              <a:avLst/>
              <a:gdLst/>
              <a:ahLst/>
              <a:cxnLst/>
              <a:rect l="l" t="t" r="r" b="b"/>
              <a:pathLst>
                <a:path w="1269" h="3403" fill="none" extrusionOk="0">
                  <a:moveTo>
                    <a:pt x="1268" y="0"/>
                  </a:moveTo>
                  <a:cubicBezTo>
                    <a:pt x="1168" y="1234"/>
                    <a:pt x="701" y="2402"/>
                    <a:pt x="1" y="3402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13099725" y="4226250"/>
              <a:ext cx="36725" cy="68400"/>
            </a:xfrm>
            <a:custGeom>
              <a:avLst/>
              <a:gdLst/>
              <a:ahLst/>
              <a:cxnLst/>
              <a:rect l="l" t="t" r="r" b="b"/>
              <a:pathLst>
                <a:path w="1469" h="2736" fill="none" extrusionOk="0">
                  <a:moveTo>
                    <a:pt x="1468" y="1"/>
                  </a:moveTo>
                  <a:cubicBezTo>
                    <a:pt x="1468" y="1"/>
                    <a:pt x="1001" y="1935"/>
                    <a:pt x="0" y="2736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10930675" y="3296075"/>
              <a:ext cx="1846350" cy="1923975"/>
            </a:xfrm>
            <a:custGeom>
              <a:avLst/>
              <a:gdLst/>
              <a:ahLst/>
              <a:cxnLst/>
              <a:rect l="l" t="t" r="r" b="b"/>
              <a:pathLst>
                <a:path w="73854" h="76959" extrusionOk="0">
                  <a:moveTo>
                    <a:pt x="27467" y="0"/>
                  </a:moveTo>
                  <a:cubicBezTo>
                    <a:pt x="27044" y="0"/>
                    <a:pt x="26617" y="16"/>
                    <a:pt x="26186" y="48"/>
                  </a:cubicBezTo>
                  <a:lnTo>
                    <a:pt x="25919" y="48"/>
                  </a:lnTo>
                  <a:cubicBezTo>
                    <a:pt x="23184" y="315"/>
                    <a:pt x="20682" y="1716"/>
                    <a:pt x="19081" y="3951"/>
                  </a:cubicBezTo>
                  <a:cubicBezTo>
                    <a:pt x="0" y="30203"/>
                    <a:pt x="4904" y="72967"/>
                    <a:pt x="10041" y="76636"/>
                  </a:cubicBezTo>
                  <a:cubicBezTo>
                    <a:pt x="10349" y="76855"/>
                    <a:pt x="10838" y="76958"/>
                    <a:pt x="11484" y="76958"/>
                  </a:cubicBezTo>
                  <a:cubicBezTo>
                    <a:pt x="21952" y="76958"/>
                    <a:pt x="73853" y="49883"/>
                    <a:pt x="73853" y="49883"/>
                  </a:cubicBezTo>
                  <a:lnTo>
                    <a:pt x="69750" y="42478"/>
                  </a:lnTo>
                  <a:lnTo>
                    <a:pt x="28788" y="54153"/>
                  </a:lnTo>
                  <a:lnTo>
                    <a:pt x="42531" y="23565"/>
                  </a:lnTo>
                  <a:cubicBezTo>
                    <a:pt x="47492" y="12451"/>
                    <a:pt x="39356" y="0"/>
                    <a:pt x="27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10930675" y="3273075"/>
              <a:ext cx="1191700" cy="1984775"/>
            </a:xfrm>
            <a:custGeom>
              <a:avLst/>
              <a:gdLst/>
              <a:ahLst/>
              <a:cxnLst/>
              <a:rect l="l" t="t" r="r" b="b"/>
              <a:pathLst>
                <a:path w="47668" h="79391" fill="none" extrusionOk="0">
                  <a:moveTo>
                    <a:pt x="42898" y="66081"/>
                  </a:moveTo>
                  <a:cubicBezTo>
                    <a:pt x="27920" y="73053"/>
                    <a:pt x="12609" y="79391"/>
                    <a:pt x="10041" y="77556"/>
                  </a:cubicBezTo>
                  <a:cubicBezTo>
                    <a:pt x="4904" y="73887"/>
                    <a:pt x="0" y="31123"/>
                    <a:pt x="19081" y="4871"/>
                  </a:cubicBezTo>
                  <a:cubicBezTo>
                    <a:pt x="20682" y="2636"/>
                    <a:pt x="23184" y="1235"/>
                    <a:pt x="25919" y="968"/>
                  </a:cubicBezTo>
                  <a:lnTo>
                    <a:pt x="26186" y="968"/>
                  </a:lnTo>
                  <a:cubicBezTo>
                    <a:pt x="38761" y="0"/>
                    <a:pt x="47668" y="12976"/>
                    <a:pt x="42531" y="24485"/>
                  </a:cubicBezTo>
                  <a:lnTo>
                    <a:pt x="28788" y="55073"/>
                  </a:lnTo>
                  <a:lnTo>
                    <a:pt x="44666" y="50537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290" name="Google Shape;2290;p57"/>
          <p:cNvGrpSpPr/>
          <p:nvPr/>
        </p:nvGrpSpPr>
        <p:grpSpPr>
          <a:xfrm rot="2458795">
            <a:off x="4198999" y="5193958"/>
            <a:ext cx="3234061" cy="2675579"/>
            <a:chOff x="193669" y="148127"/>
            <a:chExt cx="2323487" cy="1922250"/>
          </a:xfrm>
        </p:grpSpPr>
        <p:sp>
          <p:nvSpPr>
            <p:cNvPr id="2291" name="Google Shape;2291;p57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92" name="Google Shape;2292;p57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93" name="Google Shape;2293;p57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2294" name="Google Shape;2294;p57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95" name="Google Shape;2295;p57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96" name="Google Shape;2296;p57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2297" name="Google Shape;2297;p57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98" name="Google Shape;2298;p57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299" name="Google Shape;2299;p57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grpSp>
            <p:nvGrpSpPr>
              <p:cNvPr id="2300" name="Google Shape;2300;p57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301" name="Google Shape;2301;p57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2" name="Google Shape;2302;p57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3" name="Google Shape;2303;p57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4" name="Google Shape;2304;p57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5" name="Google Shape;2305;p57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306" name="Google Shape;2306;p57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307" name="Google Shape;2307;p57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</p:grpSp>
      </p:grpSp>
      <p:grpSp>
        <p:nvGrpSpPr>
          <p:cNvPr id="2308" name="Google Shape;2308;p57"/>
          <p:cNvGrpSpPr/>
          <p:nvPr/>
        </p:nvGrpSpPr>
        <p:grpSpPr>
          <a:xfrm rot="3070211">
            <a:off x="8278879" y="-396440"/>
            <a:ext cx="2369303" cy="2231551"/>
            <a:chOff x="1404300" y="937325"/>
            <a:chExt cx="1767700" cy="1664925"/>
          </a:xfrm>
        </p:grpSpPr>
        <p:sp>
          <p:nvSpPr>
            <p:cNvPr id="2309" name="Google Shape;2309;p5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328" name="Google Shape;2328;p57"/>
          <p:cNvGrpSpPr/>
          <p:nvPr/>
        </p:nvGrpSpPr>
        <p:grpSpPr>
          <a:xfrm rot="8525974">
            <a:off x="287454" y="384033"/>
            <a:ext cx="881892" cy="1238692"/>
            <a:chOff x="2374700" y="1056350"/>
            <a:chExt cx="797300" cy="1119875"/>
          </a:xfrm>
        </p:grpSpPr>
        <p:sp>
          <p:nvSpPr>
            <p:cNvPr id="2329" name="Google Shape;2329;p5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96" name="Google Shape;2664;p64">
            <a:extLst>
              <a:ext uri="{FF2B5EF4-FFF2-40B4-BE49-F238E27FC236}">
                <a16:creationId xmlns:a16="http://schemas.microsoft.com/office/drawing/2014/main" id="{26631B3B-9A1C-CEE1-107A-4B8582565D9F}"/>
              </a:ext>
            </a:extLst>
          </p:cNvPr>
          <p:cNvSpPr/>
          <p:nvPr/>
        </p:nvSpPr>
        <p:spPr>
          <a:xfrm flipH="1">
            <a:off x="7403096" y="3907920"/>
            <a:ext cx="1647600" cy="164760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chemeClr val="dk2"/>
              </a:solidFill>
            </a:endParaRPr>
          </a:p>
        </p:txBody>
      </p:sp>
      <p:sp>
        <p:nvSpPr>
          <p:cNvPr id="97" name="Google Shape;2686;p64">
            <a:extLst>
              <a:ext uri="{FF2B5EF4-FFF2-40B4-BE49-F238E27FC236}">
                <a16:creationId xmlns:a16="http://schemas.microsoft.com/office/drawing/2014/main" id="{3F793E4E-1E53-E28A-6AF5-E2924ED9293D}"/>
              </a:ext>
            </a:extLst>
          </p:cNvPr>
          <p:cNvSpPr txBox="1">
            <a:spLocks/>
          </p:cNvSpPr>
          <p:nvPr/>
        </p:nvSpPr>
        <p:spPr>
          <a:xfrm>
            <a:off x="7350496" y="4045953"/>
            <a:ext cx="1752800" cy="13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</a:rPr>
              <a:t>04</a:t>
            </a:r>
          </a:p>
        </p:txBody>
      </p:sp>
      <p:sp>
        <p:nvSpPr>
          <p:cNvPr id="99" name="Google Shape;2685;p64">
            <a:extLst>
              <a:ext uri="{FF2B5EF4-FFF2-40B4-BE49-F238E27FC236}">
                <a16:creationId xmlns:a16="http://schemas.microsoft.com/office/drawing/2014/main" id="{8981F626-30F3-FBD2-9951-C566407D3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6375" y="2100724"/>
            <a:ext cx="6647280" cy="21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7200" dirty="0">
                <a:solidFill>
                  <a:srgbClr val="FF0066"/>
                </a:solidFill>
              </a:rPr>
              <a:t>LES RISQUES</a:t>
            </a:r>
            <a:endParaRPr sz="7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452186131"/>
              </p:ext>
            </p:extLst>
          </p:nvPr>
        </p:nvGraphicFramePr>
        <p:xfrm>
          <a:off x="-848138" y="172278"/>
          <a:ext cx="9232348" cy="658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010" y="715617"/>
            <a:ext cx="4217632" cy="61423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77425" y="3125088"/>
            <a:ext cx="27697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4000" b="1" dirty="0">
                <a:solidFill>
                  <a:srgbClr val="FF0066"/>
                </a:solidFill>
                <a:cs typeface="Cairo"/>
                <a:sym typeface="Cairo"/>
              </a:rPr>
              <a:t>LES RISQUES</a:t>
            </a:r>
            <a:endParaRPr lang="fr-FR" sz="4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2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5" name="Google Shape;2495;p62"/>
          <p:cNvGrpSpPr/>
          <p:nvPr/>
        </p:nvGrpSpPr>
        <p:grpSpPr>
          <a:xfrm rot="624186">
            <a:off x="10828775" y="106251"/>
            <a:ext cx="3148244" cy="12014831"/>
            <a:chOff x="9065175" y="1446600"/>
            <a:chExt cx="682175" cy="2603425"/>
          </a:xfrm>
        </p:grpSpPr>
        <p:sp>
          <p:nvSpPr>
            <p:cNvPr id="2496" name="Google Shape;2496;p6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97" name="Google Shape;2497;p6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98" name="Google Shape;2498;p6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99" name="Google Shape;2499;p6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0" name="Google Shape;2500;p6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1" name="Google Shape;2501;p6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2" name="Google Shape;2502;p6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3" name="Google Shape;2503;p6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4" name="Google Shape;2504;p6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5" name="Google Shape;2505;p6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6" name="Google Shape;2506;p6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7" name="Google Shape;2507;p6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1" name="Google Shape;2511;p6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2" name="Google Shape;2512;p6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3" name="Google Shape;2513;p6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4" name="Google Shape;2514;p6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5" name="Google Shape;2515;p6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6" name="Google Shape;2516;p6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7" name="Google Shape;2517;p6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8" name="Google Shape;2518;p6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19" name="Google Shape;2519;p6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0" name="Google Shape;2520;p6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1" name="Google Shape;2521;p6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522" name="Google Shape;2522;p62"/>
          <p:cNvGrpSpPr/>
          <p:nvPr/>
        </p:nvGrpSpPr>
        <p:grpSpPr>
          <a:xfrm rot="4390107">
            <a:off x="10852082" y="5879231"/>
            <a:ext cx="1955164" cy="1841489"/>
            <a:chOff x="1404300" y="937325"/>
            <a:chExt cx="1767700" cy="1664925"/>
          </a:xfrm>
        </p:grpSpPr>
        <p:sp>
          <p:nvSpPr>
            <p:cNvPr id="2523" name="Google Shape;2523;p6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4" name="Google Shape;2524;p6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5" name="Google Shape;2525;p6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6" name="Google Shape;2526;p6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7" name="Google Shape;2527;p6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8" name="Google Shape;2528;p6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29" name="Google Shape;2529;p6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0" name="Google Shape;2530;p6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1" name="Google Shape;2531;p6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2" name="Google Shape;2532;p6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3" name="Google Shape;2533;p6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534" name="Google Shape;2534;p6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5" name="Google Shape;2535;p6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6" name="Google Shape;2536;p6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7" name="Google Shape;2537;p6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8" name="Google Shape;2538;p6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39" name="Google Shape;2539;p6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0" name="Google Shape;2540;p6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1" name="Google Shape;2541;p6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542" name="Google Shape;2542;p62"/>
          <p:cNvGrpSpPr/>
          <p:nvPr/>
        </p:nvGrpSpPr>
        <p:grpSpPr>
          <a:xfrm rot="5400000">
            <a:off x="-349139" y="6042360"/>
            <a:ext cx="2378475" cy="2521087"/>
            <a:chOff x="3403900" y="3304800"/>
            <a:chExt cx="1556050" cy="1649350"/>
          </a:xfrm>
        </p:grpSpPr>
        <p:sp>
          <p:nvSpPr>
            <p:cNvPr id="2543" name="Google Shape;2543;p6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4" name="Google Shape;2544;p6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5" name="Google Shape;2545;p6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6" name="Google Shape;2546;p6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7" name="Google Shape;2547;p6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8" name="Google Shape;2548;p6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49" name="Google Shape;2549;p6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0" name="Google Shape;2550;p6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1" name="Google Shape;2551;p6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2" name="Google Shape;2552;p6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3" name="Google Shape;2553;p6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4" name="Google Shape;2554;p6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5" name="Google Shape;2555;p6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6" name="Google Shape;2556;p6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7" name="Google Shape;2557;p6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8" name="Google Shape;2558;p6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59" name="Google Shape;2559;p6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60" name="Google Shape;2560;p6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61" name="Google Shape;2561;p6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73" name="Google Shape;1602;p46">
            <a:extLst>
              <a:ext uri="{FF2B5EF4-FFF2-40B4-BE49-F238E27FC236}">
                <a16:creationId xmlns:a16="http://schemas.microsoft.com/office/drawing/2014/main" id="{15104F25-9D05-CE2E-DDA1-C99A17510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1272" y="-1144258"/>
            <a:ext cx="8909330" cy="475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9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r"/>
            <a: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«Quand j’aurai 90 ans, serai-je satisfaite de ce que </a:t>
            </a:r>
            <a:b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</a:br>
            <a: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nous avons accompli avec cette technologie?</a:t>
            </a:r>
            <a:b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</a:br>
            <a: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 Ou souhaiterai-je n’avoir jamais découvert </a:t>
            </a:r>
            <a:b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</a:br>
            <a: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comment elle fonctionne?»</a:t>
            </a:r>
            <a:b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</a:br>
            <a:r>
              <a:rPr lang="fr-FR" sz="2400" b="1" i="1" dirty="0">
                <a:solidFill>
                  <a:schemeClr val="bg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 - Jennifer Doudna</a:t>
            </a:r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76" name="Google Shape;1602;p46">
            <a:extLst>
              <a:ext uri="{FF2B5EF4-FFF2-40B4-BE49-F238E27FC236}">
                <a16:creationId xmlns:a16="http://schemas.microsoft.com/office/drawing/2014/main" id="{16265FC4-1D84-A568-8E5A-F354AEC32CBC}"/>
              </a:ext>
            </a:extLst>
          </p:cNvPr>
          <p:cNvSpPr txBox="1">
            <a:spLocks/>
          </p:cNvSpPr>
          <p:nvPr/>
        </p:nvSpPr>
        <p:spPr>
          <a:xfrm>
            <a:off x="1007381" y="3486240"/>
            <a:ext cx="10079315" cy="22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9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3733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xygen" panose="02000503000000000000" pitchFamily="2" charset="0"/>
                <a:cs typeface="Times New Roman" panose="02020603050405020304" pitchFamily="18" charset="0"/>
                <a:sym typeface="Cairo"/>
              </a:rPr>
              <a:t>La manipulation génétique est une richesse, mais qui sera responsable de décider quelles sont les usages acceptables de cette technique?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7" name="Google Shape;2685;p64">
            <a:extLst>
              <a:ext uri="{FF2B5EF4-FFF2-40B4-BE49-F238E27FC236}">
                <a16:creationId xmlns:a16="http://schemas.microsoft.com/office/drawing/2014/main" id="{133EF123-3746-F3C5-359F-3396BDA0EC84}"/>
              </a:ext>
            </a:extLst>
          </p:cNvPr>
          <p:cNvSpPr txBox="1">
            <a:spLocks/>
          </p:cNvSpPr>
          <p:nvPr/>
        </p:nvSpPr>
        <p:spPr>
          <a:xfrm>
            <a:off x="2657812" y="1718799"/>
            <a:ext cx="6647280" cy="2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bg1">
                    <a:lumMod val="10000"/>
                  </a:schemeClr>
                </a:solidFill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6ABD7F-8897-A13C-4738-83565FD8FF54}"/>
              </a:ext>
            </a:extLst>
          </p:cNvPr>
          <p:cNvSpPr txBox="1">
            <a:spLocks/>
          </p:cNvSpPr>
          <p:nvPr/>
        </p:nvSpPr>
        <p:spPr>
          <a:xfrm>
            <a:off x="-229640" y="0"/>
            <a:ext cx="6837680" cy="1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5200"/>
            </a:pPr>
            <a:r>
              <a:rPr lang="en-US" sz="7733" u="sng" dirty="0" err="1">
                <a:solidFill>
                  <a:srgbClr val="002060"/>
                </a:solidFill>
              </a:rPr>
              <a:t>Sitographie</a:t>
            </a:r>
            <a:endParaRPr lang="en-US" sz="7733" u="sng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74FEBC-DF8F-5485-5701-ECE272AD6014}"/>
              </a:ext>
            </a:extLst>
          </p:cNvPr>
          <p:cNvSpPr txBox="1">
            <a:spLocks/>
          </p:cNvSpPr>
          <p:nvPr/>
        </p:nvSpPr>
        <p:spPr>
          <a:xfrm>
            <a:off x="136485" y="2097694"/>
            <a:ext cx="5813600" cy="430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https://www.medecinesciences.org/en/articles/medsci/full_html/2015/12/medsci20153111p1014/medsci20153111p1014.html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https://www.santemagazine.fr/actualites/modifier-ladn-humain-bonne-ou-mauvaise-idee-191711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https://ici.radio-canada.ca/nouvelle/1127941/eliminer-moustiques-malaria-gene-crispr-manipulation-maladie-sante-afrique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https://www.lamutuellegenerale.fr/le-mag-sante/prevention/la-modification-genetique-un-danger-pour-lhomme.html#:~:text=Dans%20un%20texte%20publi%C3%A9%20dans%20la%20revue%20Science,humain%20aurait%20des%20cons%C3%A9quences%20sur%20toute%20sa%20descendance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https://holistichealthliving.com/the-dangers-of-crispr-a-new-dna-manipulation-technique/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https://www.contrepoints.org/2021/01/15/388932-certains-vaccins-covid-font-appel-au-genie-genetique-excellente-nouvelle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https://vaccination-info-service.fr/Generalites-sur-les-vaccinations/Histoire-de-la-vaccination/Vaccins-d-hier-a-aujourd-hui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https://ledrenche.ouest-france.fr/covid-19-tout-comprendre-sur-les-vaccins/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https://www.medecinesciences.org/en/articles/medsci/full_html/2019/04/msc190017/msc190017.html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https://www.jle.com/fr/revues/dmg/e-docs/crispr_cas_une_revolution_319612/article.phtml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74A64A-FF54-FAC7-2EED-190F853F72E3}"/>
              </a:ext>
            </a:extLst>
          </p:cNvPr>
          <p:cNvSpPr txBox="1">
            <a:spLocks/>
          </p:cNvSpPr>
          <p:nvPr/>
        </p:nvSpPr>
        <p:spPr>
          <a:xfrm>
            <a:off x="5950085" y="3896347"/>
            <a:ext cx="6430404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https://www.lemonde.fr/sciences/article/2015/03/23/les-vertiges-du-genome-humain-reforge_4599538_1650684.html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https://www.synthego.com/blog/genome-editing-techniques#4-gene-editing-techniques-tools-to-change-the-genomehttps://youtu.be/M9ESbdINTEg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https://www.fondationtrudeau.ca/sites/default/files/2020-02/TechnologyEthicsFinalFR.pdf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https://www.afm-telethon.fr/glossaire/crisprcas9-90754</a:t>
            </a:r>
            <a:br>
              <a:rPr lang="fr-FR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https://trustmyscience.com/technique-crispr-detruit-efficacement-cellules-cancereuses/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https://www.nouvelles-du-monde.com/des-singes-genetiquement-modifies-avec-des-cerveaux-humains/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http://www.info-nbt.fr/crispr-la-plus-mediatisee-des-nbt.html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https://www.courrierinternational.com/article/enquete-bienvenue-dans-la-fabrique-du-bebe-parfait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https://pubmed.ncbi.nlm.nih.gov/32432687/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https://www.webmd.com/cancer/guide/hormone-therapy-cancer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https://www.nouvelles-du-monde.com/des-singes-genetiquement-modifies-avec-des-cerveaux-humains/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https://come4news.com/des-moustiques-genetiquement-modifies-contre-la-malaria/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>
                    <a:lumMod val="75000"/>
                  </a:schemeClr>
                </a:solidFill>
              </a:rPr>
              <a:t>https://trustmyscience.com/technique-crispr-detruit-efficacement-cellules-cancereuses/</a:t>
            </a:r>
          </a:p>
          <a:p>
            <a:pPr marL="457200" indent="-457200" algn="l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11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76"/>
          <p:cNvSpPr txBox="1">
            <a:spLocks noGrp="1"/>
          </p:cNvSpPr>
          <p:nvPr>
            <p:ph type="ctrTitle"/>
          </p:nvPr>
        </p:nvSpPr>
        <p:spPr>
          <a:xfrm>
            <a:off x="5240880" y="1048925"/>
            <a:ext cx="4950800" cy="18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Merci!</a:t>
            </a:r>
            <a:endParaRPr dirty="0"/>
          </a:p>
        </p:txBody>
      </p:sp>
      <p:grpSp>
        <p:nvGrpSpPr>
          <p:cNvPr id="3162" name="Google Shape;3162;p76"/>
          <p:cNvGrpSpPr/>
          <p:nvPr/>
        </p:nvGrpSpPr>
        <p:grpSpPr>
          <a:xfrm>
            <a:off x="19102" y="412156"/>
            <a:ext cx="4646172" cy="6459765"/>
            <a:chOff x="930665" y="709846"/>
            <a:chExt cx="3203667" cy="4454191"/>
          </a:xfrm>
        </p:grpSpPr>
        <p:grpSp>
          <p:nvGrpSpPr>
            <p:cNvPr id="3163" name="Google Shape;3163;p76"/>
            <p:cNvGrpSpPr/>
            <p:nvPr/>
          </p:nvGrpSpPr>
          <p:grpSpPr>
            <a:xfrm>
              <a:off x="930665" y="709846"/>
              <a:ext cx="3203667" cy="4454191"/>
              <a:chOff x="7169200" y="453625"/>
              <a:chExt cx="3002500" cy="4174500"/>
            </a:xfrm>
          </p:grpSpPr>
          <p:sp>
            <p:nvSpPr>
              <p:cNvPr id="3164" name="Google Shape;3164;p76"/>
              <p:cNvSpPr/>
              <p:nvPr/>
            </p:nvSpPr>
            <p:spPr>
              <a:xfrm>
                <a:off x="9704550" y="1537400"/>
                <a:ext cx="20427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564" extrusionOk="0">
                    <a:moveTo>
                      <a:pt x="6370" y="0"/>
                    </a:moveTo>
                    <a:cubicBezTo>
                      <a:pt x="5513" y="0"/>
                      <a:pt x="4755" y="619"/>
                      <a:pt x="4601" y="1487"/>
                    </a:cubicBezTo>
                    <a:lnTo>
                      <a:pt x="0" y="1487"/>
                    </a:lnTo>
                    <a:lnTo>
                      <a:pt x="0" y="1935"/>
                    </a:lnTo>
                    <a:lnTo>
                      <a:pt x="4586" y="1935"/>
                    </a:lnTo>
                    <a:cubicBezTo>
                      <a:pt x="4660" y="2866"/>
                      <a:pt x="5435" y="3563"/>
                      <a:pt x="6363" y="3563"/>
                    </a:cubicBezTo>
                    <a:cubicBezTo>
                      <a:pt x="6373" y="3563"/>
                      <a:pt x="6383" y="3563"/>
                      <a:pt x="6393" y="3563"/>
                    </a:cubicBezTo>
                    <a:cubicBezTo>
                      <a:pt x="7334" y="3548"/>
                      <a:pt x="8096" y="2801"/>
                      <a:pt x="8125" y="1861"/>
                    </a:cubicBezTo>
                    <a:cubicBezTo>
                      <a:pt x="8170" y="934"/>
                      <a:pt x="7483" y="113"/>
                      <a:pt x="6542" y="8"/>
                    </a:cubicBezTo>
                    <a:cubicBezTo>
                      <a:pt x="6484" y="3"/>
                      <a:pt x="6427" y="0"/>
                      <a:pt x="6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65" name="Google Shape;3165;p76"/>
              <p:cNvSpPr/>
              <p:nvPr/>
            </p:nvSpPr>
            <p:spPr>
              <a:xfrm>
                <a:off x="9704550" y="1671550"/>
                <a:ext cx="1251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2145" extrusionOk="0">
                    <a:moveTo>
                      <a:pt x="3889" y="0"/>
                    </a:moveTo>
                    <a:cubicBezTo>
                      <a:pt x="3424" y="0"/>
                      <a:pt x="2962" y="280"/>
                      <a:pt x="2853" y="886"/>
                    </a:cubicBezTo>
                    <a:lnTo>
                      <a:pt x="0" y="886"/>
                    </a:lnTo>
                    <a:lnTo>
                      <a:pt x="0" y="1169"/>
                    </a:lnTo>
                    <a:lnTo>
                      <a:pt x="2838" y="1169"/>
                    </a:lnTo>
                    <a:cubicBezTo>
                      <a:pt x="2890" y="1823"/>
                      <a:pt x="3392" y="2144"/>
                      <a:pt x="3897" y="2144"/>
                    </a:cubicBezTo>
                    <a:cubicBezTo>
                      <a:pt x="4419" y="2144"/>
                      <a:pt x="4944" y="1800"/>
                      <a:pt x="4974" y="1125"/>
                    </a:cubicBezTo>
                    <a:cubicBezTo>
                      <a:pt x="5006" y="401"/>
                      <a:pt x="4445" y="0"/>
                      <a:pt x="38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66" name="Google Shape;3166;p76"/>
              <p:cNvSpPr/>
              <p:nvPr/>
            </p:nvSpPr>
            <p:spPr>
              <a:xfrm>
                <a:off x="9704550" y="1146650"/>
                <a:ext cx="20427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601" extrusionOk="0">
                    <a:moveTo>
                      <a:pt x="6363" y="1"/>
                    </a:moveTo>
                    <a:cubicBezTo>
                      <a:pt x="5497" y="1"/>
                      <a:pt x="4765" y="613"/>
                      <a:pt x="4601" y="1479"/>
                    </a:cubicBezTo>
                    <a:lnTo>
                      <a:pt x="0" y="1479"/>
                    </a:lnTo>
                    <a:lnTo>
                      <a:pt x="0" y="1927"/>
                    </a:lnTo>
                    <a:lnTo>
                      <a:pt x="4586" y="1927"/>
                    </a:lnTo>
                    <a:cubicBezTo>
                      <a:pt x="4645" y="2868"/>
                      <a:pt x="5422" y="3600"/>
                      <a:pt x="6363" y="3600"/>
                    </a:cubicBezTo>
                    <a:cubicBezTo>
                      <a:pt x="7364" y="3600"/>
                      <a:pt x="8170" y="2794"/>
                      <a:pt x="8170" y="1808"/>
                    </a:cubicBezTo>
                    <a:cubicBezTo>
                      <a:pt x="8170" y="807"/>
                      <a:pt x="7364" y="1"/>
                      <a:pt x="6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67" name="Google Shape;3167;p76"/>
              <p:cNvSpPr/>
              <p:nvPr/>
            </p:nvSpPr>
            <p:spPr>
              <a:xfrm>
                <a:off x="9704550" y="1389400"/>
                <a:ext cx="285300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19" extrusionOk="0">
                    <a:moveTo>
                      <a:pt x="8851" y="1"/>
                    </a:moveTo>
                    <a:cubicBezTo>
                      <a:pt x="7642" y="1"/>
                      <a:pt x="6587" y="863"/>
                      <a:pt x="6378" y="2090"/>
                    </a:cubicBezTo>
                    <a:lnTo>
                      <a:pt x="0" y="2090"/>
                    </a:lnTo>
                    <a:lnTo>
                      <a:pt x="0" y="2717"/>
                    </a:lnTo>
                    <a:lnTo>
                      <a:pt x="6348" y="2717"/>
                    </a:lnTo>
                    <a:cubicBezTo>
                      <a:pt x="6451" y="4027"/>
                      <a:pt x="7540" y="5018"/>
                      <a:pt x="8844" y="5018"/>
                    </a:cubicBezTo>
                    <a:cubicBezTo>
                      <a:pt x="8863" y="5018"/>
                      <a:pt x="8883" y="5018"/>
                      <a:pt x="8902" y="5017"/>
                    </a:cubicBezTo>
                    <a:cubicBezTo>
                      <a:pt x="10216" y="4988"/>
                      <a:pt x="11292" y="3942"/>
                      <a:pt x="11352" y="2628"/>
                    </a:cubicBezTo>
                    <a:cubicBezTo>
                      <a:pt x="11411" y="1298"/>
                      <a:pt x="10426" y="163"/>
                      <a:pt x="9111" y="14"/>
                    </a:cubicBezTo>
                    <a:cubicBezTo>
                      <a:pt x="9024" y="5"/>
                      <a:pt x="8937" y="1"/>
                      <a:pt x="88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68" name="Google Shape;3168;p76"/>
              <p:cNvSpPr/>
              <p:nvPr/>
            </p:nvSpPr>
            <p:spPr>
              <a:xfrm>
                <a:off x="9704550" y="1260175"/>
                <a:ext cx="2853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79" extrusionOk="0">
                    <a:moveTo>
                      <a:pt x="8872" y="0"/>
                    </a:moveTo>
                    <a:cubicBezTo>
                      <a:pt x="7647" y="0"/>
                      <a:pt x="6602" y="866"/>
                      <a:pt x="6378" y="2076"/>
                    </a:cubicBezTo>
                    <a:lnTo>
                      <a:pt x="0" y="2076"/>
                    </a:lnTo>
                    <a:lnTo>
                      <a:pt x="0" y="2718"/>
                    </a:lnTo>
                    <a:lnTo>
                      <a:pt x="6348" y="2718"/>
                    </a:lnTo>
                    <a:cubicBezTo>
                      <a:pt x="6438" y="4033"/>
                      <a:pt x="7543" y="5078"/>
                      <a:pt x="8872" y="5078"/>
                    </a:cubicBezTo>
                    <a:cubicBezTo>
                      <a:pt x="10276" y="5078"/>
                      <a:pt x="11411" y="3943"/>
                      <a:pt x="11411" y="2539"/>
                    </a:cubicBezTo>
                    <a:cubicBezTo>
                      <a:pt x="11411" y="1135"/>
                      <a:pt x="10276" y="0"/>
                      <a:pt x="8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69" name="Google Shape;3169;p76"/>
              <p:cNvSpPr/>
              <p:nvPr/>
            </p:nvSpPr>
            <p:spPr>
              <a:xfrm>
                <a:off x="9704550" y="2890200"/>
                <a:ext cx="20427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565" extrusionOk="0">
                    <a:moveTo>
                      <a:pt x="6366" y="1"/>
                    </a:moveTo>
                    <a:cubicBezTo>
                      <a:pt x="5511" y="1"/>
                      <a:pt x="4754" y="606"/>
                      <a:pt x="4601" y="1473"/>
                    </a:cubicBezTo>
                    <a:lnTo>
                      <a:pt x="0" y="1473"/>
                    </a:lnTo>
                    <a:lnTo>
                      <a:pt x="0" y="1936"/>
                    </a:lnTo>
                    <a:lnTo>
                      <a:pt x="4586" y="1936"/>
                    </a:lnTo>
                    <a:cubicBezTo>
                      <a:pt x="4660" y="2852"/>
                      <a:pt x="5436" y="3564"/>
                      <a:pt x="6364" y="3564"/>
                    </a:cubicBezTo>
                    <a:cubicBezTo>
                      <a:pt x="6374" y="3564"/>
                      <a:pt x="6383" y="3564"/>
                      <a:pt x="6393" y="3564"/>
                    </a:cubicBezTo>
                    <a:cubicBezTo>
                      <a:pt x="7334" y="3549"/>
                      <a:pt x="8096" y="2802"/>
                      <a:pt x="8125" y="1861"/>
                    </a:cubicBezTo>
                    <a:cubicBezTo>
                      <a:pt x="8170" y="920"/>
                      <a:pt x="7483" y="114"/>
                      <a:pt x="6542" y="9"/>
                    </a:cubicBezTo>
                    <a:cubicBezTo>
                      <a:pt x="6483" y="3"/>
                      <a:pt x="6425" y="1"/>
                      <a:pt x="6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0" name="Google Shape;3170;p76"/>
              <p:cNvSpPr/>
              <p:nvPr/>
            </p:nvSpPr>
            <p:spPr>
              <a:xfrm>
                <a:off x="9704550" y="2499250"/>
                <a:ext cx="20427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565" extrusionOk="0">
                    <a:moveTo>
                      <a:pt x="6366" y="1"/>
                    </a:moveTo>
                    <a:cubicBezTo>
                      <a:pt x="5511" y="1"/>
                      <a:pt x="4754" y="606"/>
                      <a:pt x="4601" y="1473"/>
                    </a:cubicBezTo>
                    <a:lnTo>
                      <a:pt x="0" y="1473"/>
                    </a:lnTo>
                    <a:lnTo>
                      <a:pt x="0" y="1936"/>
                    </a:lnTo>
                    <a:lnTo>
                      <a:pt x="4586" y="1936"/>
                    </a:lnTo>
                    <a:cubicBezTo>
                      <a:pt x="4660" y="2852"/>
                      <a:pt x="5436" y="3564"/>
                      <a:pt x="6364" y="3564"/>
                    </a:cubicBezTo>
                    <a:cubicBezTo>
                      <a:pt x="6374" y="3564"/>
                      <a:pt x="6383" y="3564"/>
                      <a:pt x="6393" y="3564"/>
                    </a:cubicBezTo>
                    <a:cubicBezTo>
                      <a:pt x="7334" y="3549"/>
                      <a:pt x="8096" y="2802"/>
                      <a:pt x="8125" y="1861"/>
                    </a:cubicBezTo>
                    <a:cubicBezTo>
                      <a:pt x="8170" y="920"/>
                      <a:pt x="7483" y="114"/>
                      <a:pt x="6542" y="9"/>
                    </a:cubicBezTo>
                    <a:cubicBezTo>
                      <a:pt x="6483" y="4"/>
                      <a:pt x="6425" y="1"/>
                      <a:pt x="6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1" name="Google Shape;3171;p76"/>
              <p:cNvSpPr/>
              <p:nvPr/>
            </p:nvSpPr>
            <p:spPr>
              <a:xfrm>
                <a:off x="9704550" y="2379350"/>
                <a:ext cx="1661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2879" extrusionOk="0">
                    <a:moveTo>
                      <a:pt x="5163" y="1"/>
                    </a:moveTo>
                    <a:cubicBezTo>
                      <a:pt x="4471" y="1"/>
                      <a:pt x="3874" y="500"/>
                      <a:pt x="3749" y="1191"/>
                    </a:cubicBezTo>
                    <a:lnTo>
                      <a:pt x="0" y="1191"/>
                    </a:lnTo>
                    <a:lnTo>
                      <a:pt x="0" y="1564"/>
                    </a:lnTo>
                    <a:lnTo>
                      <a:pt x="3734" y="1564"/>
                    </a:lnTo>
                    <a:cubicBezTo>
                      <a:pt x="3793" y="2302"/>
                      <a:pt x="4420" y="2879"/>
                      <a:pt x="5169" y="2879"/>
                    </a:cubicBezTo>
                    <a:cubicBezTo>
                      <a:pt x="5179" y="2879"/>
                      <a:pt x="5188" y="2879"/>
                      <a:pt x="5198" y="2878"/>
                    </a:cubicBezTo>
                    <a:cubicBezTo>
                      <a:pt x="5960" y="2864"/>
                      <a:pt x="6572" y="2266"/>
                      <a:pt x="6602" y="1504"/>
                    </a:cubicBezTo>
                    <a:cubicBezTo>
                      <a:pt x="6647" y="743"/>
                      <a:pt x="6079" y="85"/>
                      <a:pt x="5332" y="11"/>
                    </a:cubicBezTo>
                    <a:cubicBezTo>
                      <a:pt x="5275" y="4"/>
                      <a:pt x="5219" y="1"/>
                      <a:pt x="5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2" name="Google Shape;3172;p76"/>
              <p:cNvSpPr/>
              <p:nvPr/>
            </p:nvSpPr>
            <p:spPr>
              <a:xfrm>
                <a:off x="9704550" y="2239100"/>
                <a:ext cx="147025" cy="63250"/>
              </a:xfrm>
              <a:custGeom>
                <a:avLst/>
                <a:gdLst/>
                <a:ahLst/>
                <a:cxnLst/>
                <a:rect l="l" t="t" r="r" b="b"/>
                <a:pathLst>
                  <a:path w="5881" h="2530" extrusionOk="0">
                    <a:moveTo>
                      <a:pt x="4560" y="0"/>
                    </a:moveTo>
                    <a:cubicBezTo>
                      <a:pt x="4005" y="0"/>
                      <a:pt x="3454" y="333"/>
                      <a:pt x="3331" y="1050"/>
                    </a:cubicBezTo>
                    <a:lnTo>
                      <a:pt x="0" y="1050"/>
                    </a:lnTo>
                    <a:lnTo>
                      <a:pt x="0" y="1379"/>
                    </a:lnTo>
                    <a:lnTo>
                      <a:pt x="3316" y="1379"/>
                    </a:lnTo>
                    <a:cubicBezTo>
                      <a:pt x="3360" y="2027"/>
                      <a:pt x="3912" y="2529"/>
                      <a:pt x="4572" y="2529"/>
                    </a:cubicBezTo>
                    <a:cubicBezTo>
                      <a:pt x="4581" y="2529"/>
                      <a:pt x="4591" y="2529"/>
                      <a:pt x="4601" y="2529"/>
                    </a:cubicBezTo>
                    <a:cubicBezTo>
                      <a:pt x="5258" y="2529"/>
                      <a:pt x="5810" y="1991"/>
                      <a:pt x="5840" y="1319"/>
                    </a:cubicBezTo>
                    <a:cubicBezTo>
                      <a:pt x="5881" y="468"/>
                      <a:pt x="5218" y="0"/>
                      <a:pt x="4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3" name="Google Shape;3173;p76"/>
              <p:cNvSpPr/>
              <p:nvPr/>
            </p:nvSpPr>
            <p:spPr>
              <a:xfrm>
                <a:off x="9704550" y="1862700"/>
                <a:ext cx="147025" cy="63275"/>
              </a:xfrm>
              <a:custGeom>
                <a:avLst/>
                <a:gdLst/>
                <a:ahLst/>
                <a:cxnLst/>
                <a:rect l="l" t="t" r="r" b="b"/>
                <a:pathLst>
                  <a:path w="5881" h="2531" extrusionOk="0">
                    <a:moveTo>
                      <a:pt x="4560" y="1"/>
                    </a:moveTo>
                    <a:cubicBezTo>
                      <a:pt x="4005" y="1"/>
                      <a:pt x="3454" y="334"/>
                      <a:pt x="3331" y="1051"/>
                    </a:cubicBezTo>
                    <a:lnTo>
                      <a:pt x="0" y="1051"/>
                    </a:lnTo>
                    <a:lnTo>
                      <a:pt x="0" y="1365"/>
                    </a:lnTo>
                    <a:lnTo>
                      <a:pt x="3316" y="1365"/>
                    </a:lnTo>
                    <a:cubicBezTo>
                      <a:pt x="3360" y="2027"/>
                      <a:pt x="3912" y="2530"/>
                      <a:pt x="4572" y="2530"/>
                    </a:cubicBezTo>
                    <a:cubicBezTo>
                      <a:pt x="4581" y="2530"/>
                      <a:pt x="4591" y="2530"/>
                      <a:pt x="4601" y="2530"/>
                    </a:cubicBezTo>
                    <a:cubicBezTo>
                      <a:pt x="5258" y="2515"/>
                      <a:pt x="5810" y="1992"/>
                      <a:pt x="5840" y="1320"/>
                    </a:cubicBezTo>
                    <a:cubicBezTo>
                      <a:pt x="5881" y="469"/>
                      <a:pt x="5218" y="1"/>
                      <a:pt x="45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4" name="Google Shape;3174;p76"/>
              <p:cNvSpPr/>
              <p:nvPr/>
            </p:nvSpPr>
            <p:spPr>
              <a:xfrm>
                <a:off x="9704550" y="454000"/>
                <a:ext cx="146775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555" extrusionOk="0">
                    <a:moveTo>
                      <a:pt x="4586" y="1"/>
                    </a:moveTo>
                    <a:cubicBezTo>
                      <a:pt x="3958" y="1"/>
                      <a:pt x="3436" y="434"/>
                      <a:pt x="3331" y="1046"/>
                    </a:cubicBezTo>
                    <a:lnTo>
                      <a:pt x="0" y="1046"/>
                    </a:lnTo>
                    <a:lnTo>
                      <a:pt x="0" y="1360"/>
                    </a:lnTo>
                    <a:lnTo>
                      <a:pt x="3316" y="1360"/>
                    </a:lnTo>
                    <a:cubicBezTo>
                      <a:pt x="3361" y="2032"/>
                      <a:pt x="3913" y="2555"/>
                      <a:pt x="4586" y="2555"/>
                    </a:cubicBezTo>
                    <a:cubicBezTo>
                      <a:pt x="5288" y="2555"/>
                      <a:pt x="5870" y="1987"/>
                      <a:pt x="5870" y="1285"/>
                    </a:cubicBezTo>
                    <a:cubicBezTo>
                      <a:pt x="5870" y="568"/>
                      <a:pt x="5288" y="1"/>
                      <a:pt x="4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5" name="Google Shape;3175;p76"/>
              <p:cNvSpPr/>
              <p:nvPr/>
            </p:nvSpPr>
            <p:spPr>
              <a:xfrm>
                <a:off x="9704550" y="2121725"/>
                <a:ext cx="1736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3013" extrusionOk="0">
                    <a:moveTo>
                      <a:pt x="5399" y="0"/>
                    </a:moveTo>
                    <a:cubicBezTo>
                      <a:pt x="4678" y="0"/>
                      <a:pt x="4053" y="516"/>
                      <a:pt x="3928" y="1250"/>
                    </a:cubicBezTo>
                    <a:lnTo>
                      <a:pt x="0" y="1250"/>
                    </a:lnTo>
                    <a:lnTo>
                      <a:pt x="0" y="1638"/>
                    </a:lnTo>
                    <a:lnTo>
                      <a:pt x="3899" y="1638"/>
                    </a:lnTo>
                    <a:cubicBezTo>
                      <a:pt x="3972" y="2420"/>
                      <a:pt x="4629" y="3012"/>
                      <a:pt x="5408" y="3012"/>
                    </a:cubicBezTo>
                    <a:cubicBezTo>
                      <a:pt x="5418" y="3012"/>
                      <a:pt x="5427" y="3012"/>
                      <a:pt x="5437" y="3012"/>
                    </a:cubicBezTo>
                    <a:cubicBezTo>
                      <a:pt x="6229" y="2997"/>
                      <a:pt x="6886" y="2370"/>
                      <a:pt x="6916" y="1563"/>
                    </a:cubicBezTo>
                    <a:cubicBezTo>
                      <a:pt x="6945" y="772"/>
                      <a:pt x="6363" y="85"/>
                      <a:pt x="5571" y="10"/>
                    </a:cubicBezTo>
                    <a:cubicBezTo>
                      <a:pt x="5514" y="4"/>
                      <a:pt x="5456" y="0"/>
                      <a:pt x="5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6" name="Google Shape;3176;p76"/>
              <p:cNvSpPr/>
              <p:nvPr/>
            </p:nvSpPr>
            <p:spPr>
              <a:xfrm>
                <a:off x="9704550" y="1994025"/>
                <a:ext cx="17365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3013" extrusionOk="0">
                    <a:moveTo>
                      <a:pt x="5403" y="0"/>
                    </a:moveTo>
                    <a:cubicBezTo>
                      <a:pt x="4680" y="0"/>
                      <a:pt x="4053" y="528"/>
                      <a:pt x="3928" y="1250"/>
                    </a:cubicBezTo>
                    <a:lnTo>
                      <a:pt x="0" y="1250"/>
                    </a:lnTo>
                    <a:lnTo>
                      <a:pt x="0" y="1638"/>
                    </a:lnTo>
                    <a:lnTo>
                      <a:pt x="3899" y="1638"/>
                    </a:lnTo>
                    <a:cubicBezTo>
                      <a:pt x="3972" y="2420"/>
                      <a:pt x="4629" y="3012"/>
                      <a:pt x="5408" y="3012"/>
                    </a:cubicBezTo>
                    <a:cubicBezTo>
                      <a:pt x="5418" y="3012"/>
                      <a:pt x="5427" y="3012"/>
                      <a:pt x="5437" y="3012"/>
                    </a:cubicBezTo>
                    <a:cubicBezTo>
                      <a:pt x="6229" y="2997"/>
                      <a:pt x="6886" y="2370"/>
                      <a:pt x="6916" y="1578"/>
                    </a:cubicBezTo>
                    <a:cubicBezTo>
                      <a:pt x="6945" y="787"/>
                      <a:pt x="6363" y="100"/>
                      <a:pt x="5571" y="10"/>
                    </a:cubicBezTo>
                    <a:cubicBezTo>
                      <a:pt x="5515" y="4"/>
                      <a:pt x="5459" y="0"/>
                      <a:pt x="54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7" name="Google Shape;3177;p76"/>
              <p:cNvSpPr/>
              <p:nvPr/>
            </p:nvSpPr>
            <p:spPr>
              <a:xfrm>
                <a:off x="9704550" y="2742225"/>
                <a:ext cx="285300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18" extrusionOk="0">
                    <a:moveTo>
                      <a:pt x="8851" y="0"/>
                    </a:moveTo>
                    <a:cubicBezTo>
                      <a:pt x="7642" y="0"/>
                      <a:pt x="6587" y="863"/>
                      <a:pt x="6378" y="2090"/>
                    </a:cubicBezTo>
                    <a:lnTo>
                      <a:pt x="0" y="2090"/>
                    </a:lnTo>
                    <a:lnTo>
                      <a:pt x="0" y="2717"/>
                    </a:lnTo>
                    <a:lnTo>
                      <a:pt x="6348" y="2717"/>
                    </a:lnTo>
                    <a:cubicBezTo>
                      <a:pt x="6451" y="4027"/>
                      <a:pt x="7540" y="5018"/>
                      <a:pt x="8844" y="5018"/>
                    </a:cubicBezTo>
                    <a:cubicBezTo>
                      <a:pt x="8863" y="5018"/>
                      <a:pt x="8883" y="5017"/>
                      <a:pt x="8902" y="5017"/>
                    </a:cubicBezTo>
                    <a:cubicBezTo>
                      <a:pt x="10216" y="4987"/>
                      <a:pt x="11292" y="3942"/>
                      <a:pt x="11352" y="2627"/>
                    </a:cubicBezTo>
                    <a:cubicBezTo>
                      <a:pt x="11411" y="1298"/>
                      <a:pt x="10426" y="163"/>
                      <a:pt x="9111" y="13"/>
                    </a:cubicBezTo>
                    <a:cubicBezTo>
                      <a:pt x="9024" y="5"/>
                      <a:pt x="8937" y="0"/>
                      <a:pt x="8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8" name="Google Shape;3178;p76"/>
              <p:cNvSpPr/>
              <p:nvPr/>
            </p:nvSpPr>
            <p:spPr>
              <a:xfrm>
                <a:off x="9704550" y="2612950"/>
                <a:ext cx="285300" cy="125150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06" extrusionOk="0">
                    <a:moveTo>
                      <a:pt x="8825" y="0"/>
                    </a:moveTo>
                    <a:cubicBezTo>
                      <a:pt x="7627" y="0"/>
                      <a:pt x="6586" y="859"/>
                      <a:pt x="6378" y="2078"/>
                    </a:cubicBezTo>
                    <a:lnTo>
                      <a:pt x="0" y="2078"/>
                    </a:lnTo>
                    <a:lnTo>
                      <a:pt x="0" y="2720"/>
                    </a:lnTo>
                    <a:lnTo>
                      <a:pt x="6348" y="2720"/>
                    </a:lnTo>
                    <a:cubicBezTo>
                      <a:pt x="6451" y="4015"/>
                      <a:pt x="7540" y="5006"/>
                      <a:pt x="8844" y="5006"/>
                    </a:cubicBezTo>
                    <a:cubicBezTo>
                      <a:pt x="8863" y="5006"/>
                      <a:pt x="8883" y="5006"/>
                      <a:pt x="8902" y="5005"/>
                    </a:cubicBezTo>
                    <a:cubicBezTo>
                      <a:pt x="10216" y="4975"/>
                      <a:pt x="11292" y="3930"/>
                      <a:pt x="11352" y="2615"/>
                    </a:cubicBezTo>
                    <a:cubicBezTo>
                      <a:pt x="11411" y="1286"/>
                      <a:pt x="10426" y="151"/>
                      <a:pt x="9111" y="17"/>
                    </a:cubicBezTo>
                    <a:cubicBezTo>
                      <a:pt x="9015" y="6"/>
                      <a:pt x="8920" y="0"/>
                      <a:pt x="8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79" name="Google Shape;3179;p76"/>
              <p:cNvSpPr/>
              <p:nvPr/>
            </p:nvSpPr>
            <p:spPr>
              <a:xfrm>
                <a:off x="9704550" y="958450"/>
                <a:ext cx="16655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6662" h="2914" extrusionOk="0">
                    <a:moveTo>
                      <a:pt x="5198" y="1"/>
                    </a:moveTo>
                    <a:cubicBezTo>
                      <a:pt x="4496" y="1"/>
                      <a:pt x="3884" y="494"/>
                      <a:pt x="3764" y="1196"/>
                    </a:cubicBezTo>
                    <a:lnTo>
                      <a:pt x="0" y="1196"/>
                    </a:lnTo>
                    <a:lnTo>
                      <a:pt x="0" y="1569"/>
                    </a:lnTo>
                    <a:lnTo>
                      <a:pt x="3749" y="1554"/>
                    </a:lnTo>
                    <a:cubicBezTo>
                      <a:pt x="3794" y="2331"/>
                      <a:pt x="4436" y="2913"/>
                      <a:pt x="5198" y="2913"/>
                    </a:cubicBezTo>
                    <a:cubicBezTo>
                      <a:pt x="6005" y="2913"/>
                      <a:pt x="6662" y="2271"/>
                      <a:pt x="6662" y="1465"/>
                    </a:cubicBezTo>
                    <a:cubicBezTo>
                      <a:pt x="6662" y="643"/>
                      <a:pt x="6005" y="1"/>
                      <a:pt x="5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0" name="Google Shape;3180;p76"/>
              <p:cNvSpPr/>
              <p:nvPr/>
            </p:nvSpPr>
            <p:spPr>
              <a:xfrm>
                <a:off x="9704550" y="558925"/>
                <a:ext cx="204275" cy="90400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616" extrusionOk="0">
                    <a:moveTo>
                      <a:pt x="6363" y="1"/>
                    </a:moveTo>
                    <a:cubicBezTo>
                      <a:pt x="5497" y="1"/>
                      <a:pt x="4765" y="628"/>
                      <a:pt x="4601" y="1479"/>
                    </a:cubicBezTo>
                    <a:lnTo>
                      <a:pt x="0" y="1479"/>
                    </a:lnTo>
                    <a:lnTo>
                      <a:pt x="0" y="1927"/>
                    </a:lnTo>
                    <a:lnTo>
                      <a:pt x="4586" y="1927"/>
                    </a:lnTo>
                    <a:cubicBezTo>
                      <a:pt x="4645" y="2868"/>
                      <a:pt x="5422" y="3600"/>
                      <a:pt x="6363" y="3615"/>
                    </a:cubicBezTo>
                    <a:cubicBezTo>
                      <a:pt x="7364" y="3615"/>
                      <a:pt x="8170" y="2794"/>
                      <a:pt x="8170" y="1808"/>
                    </a:cubicBezTo>
                    <a:cubicBezTo>
                      <a:pt x="8170" y="807"/>
                      <a:pt x="7364" y="1"/>
                      <a:pt x="6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1" name="Google Shape;3181;p76"/>
              <p:cNvSpPr/>
              <p:nvPr/>
            </p:nvSpPr>
            <p:spPr>
              <a:xfrm>
                <a:off x="9704550" y="801625"/>
                <a:ext cx="2853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80" extrusionOk="0">
                    <a:moveTo>
                      <a:pt x="8872" y="1"/>
                    </a:moveTo>
                    <a:cubicBezTo>
                      <a:pt x="7647" y="1"/>
                      <a:pt x="6587" y="882"/>
                      <a:pt x="6378" y="2092"/>
                    </a:cubicBezTo>
                    <a:lnTo>
                      <a:pt x="0" y="2092"/>
                    </a:lnTo>
                    <a:lnTo>
                      <a:pt x="0" y="2734"/>
                    </a:lnTo>
                    <a:lnTo>
                      <a:pt x="6348" y="2734"/>
                    </a:lnTo>
                    <a:cubicBezTo>
                      <a:pt x="6438" y="4049"/>
                      <a:pt x="7543" y="5079"/>
                      <a:pt x="8872" y="5079"/>
                    </a:cubicBezTo>
                    <a:cubicBezTo>
                      <a:pt x="10276" y="5079"/>
                      <a:pt x="11411" y="3944"/>
                      <a:pt x="11411" y="2540"/>
                    </a:cubicBezTo>
                    <a:cubicBezTo>
                      <a:pt x="11411" y="1136"/>
                      <a:pt x="10276" y="1"/>
                      <a:pt x="88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2" name="Google Shape;3182;p76"/>
              <p:cNvSpPr/>
              <p:nvPr/>
            </p:nvSpPr>
            <p:spPr>
              <a:xfrm>
                <a:off x="9704550" y="672450"/>
                <a:ext cx="2853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1412" h="5079" extrusionOk="0">
                    <a:moveTo>
                      <a:pt x="8872" y="0"/>
                    </a:moveTo>
                    <a:cubicBezTo>
                      <a:pt x="7647" y="0"/>
                      <a:pt x="6602" y="866"/>
                      <a:pt x="6378" y="2076"/>
                    </a:cubicBezTo>
                    <a:lnTo>
                      <a:pt x="0" y="2076"/>
                    </a:lnTo>
                    <a:lnTo>
                      <a:pt x="0" y="2718"/>
                    </a:lnTo>
                    <a:lnTo>
                      <a:pt x="6348" y="2718"/>
                    </a:lnTo>
                    <a:cubicBezTo>
                      <a:pt x="6438" y="4048"/>
                      <a:pt x="7543" y="5078"/>
                      <a:pt x="8872" y="5078"/>
                    </a:cubicBezTo>
                    <a:cubicBezTo>
                      <a:pt x="10276" y="5078"/>
                      <a:pt x="11411" y="3943"/>
                      <a:pt x="11411" y="2539"/>
                    </a:cubicBezTo>
                    <a:cubicBezTo>
                      <a:pt x="11411" y="1135"/>
                      <a:pt x="10276" y="0"/>
                      <a:pt x="8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3" name="Google Shape;3183;p76"/>
              <p:cNvSpPr/>
              <p:nvPr/>
            </p:nvSpPr>
            <p:spPr>
              <a:xfrm>
                <a:off x="9708275" y="2298775"/>
                <a:ext cx="62375" cy="8850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3540" extrusionOk="0">
                    <a:moveTo>
                      <a:pt x="723" y="1"/>
                    </a:moveTo>
                    <a:cubicBezTo>
                      <a:pt x="484" y="1"/>
                      <a:pt x="239" y="50"/>
                      <a:pt x="1" y="157"/>
                    </a:cubicBezTo>
                    <a:cubicBezTo>
                      <a:pt x="628" y="441"/>
                      <a:pt x="1031" y="1068"/>
                      <a:pt x="1031" y="1770"/>
                    </a:cubicBezTo>
                    <a:cubicBezTo>
                      <a:pt x="1031" y="2457"/>
                      <a:pt x="628" y="3084"/>
                      <a:pt x="1" y="3383"/>
                    </a:cubicBezTo>
                    <a:cubicBezTo>
                      <a:pt x="239" y="3490"/>
                      <a:pt x="484" y="3540"/>
                      <a:pt x="723" y="3540"/>
                    </a:cubicBezTo>
                    <a:cubicBezTo>
                      <a:pt x="1654" y="3540"/>
                      <a:pt x="2495" y="2792"/>
                      <a:pt x="2495" y="1770"/>
                    </a:cubicBezTo>
                    <a:cubicBezTo>
                      <a:pt x="2495" y="748"/>
                      <a:pt x="1654" y="1"/>
                      <a:pt x="7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4" name="Google Shape;3184;p76"/>
              <p:cNvSpPr/>
              <p:nvPr/>
            </p:nvSpPr>
            <p:spPr>
              <a:xfrm>
                <a:off x="9704550" y="2301200"/>
                <a:ext cx="37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5" extrusionOk="0">
                    <a:moveTo>
                      <a:pt x="0" y="0"/>
                    </a:moveTo>
                    <a:lnTo>
                      <a:pt x="0" y="135"/>
                    </a:lnTo>
                    <a:cubicBezTo>
                      <a:pt x="45" y="105"/>
                      <a:pt x="105" y="75"/>
                      <a:pt x="150" y="60"/>
                    </a:cubicBezTo>
                    <a:cubicBezTo>
                      <a:pt x="105" y="30"/>
                      <a:pt x="45" y="15"/>
                      <a:pt x="0" y="0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5" name="Google Shape;3185;p76"/>
              <p:cNvSpPr/>
              <p:nvPr/>
            </p:nvSpPr>
            <p:spPr>
              <a:xfrm>
                <a:off x="9704550" y="2381100"/>
                <a:ext cx="37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5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5" y="120"/>
                      <a:pt x="105" y="90"/>
                      <a:pt x="150" y="75"/>
                    </a:cubicBezTo>
                    <a:cubicBezTo>
                      <a:pt x="90" y="45"/>
                      <a:pt x="45" y="30"/>
                      <a:pt x="0" y="1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6" name="Google Shape;3186;p76"/>
              <p:cNvSpPr/>
              <p:nvPr/>
            </p:nvSpPr>
            <p:spPr>
              <a:xfrm>
                <a:off x="9704550" y="2302700"/>
                <a:ext cx="38475" cy="80300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3212" extrusionOk="0">
                    <a:moveTo>
                      <a:pt x="150" y="0"/>
                    </a:moveTo>
                    <a:cubicBezTo>
                      <a:pt x="90" y="30"/>
                      <a:pt x="45" y="45"/>
                      <a:pt x="0" y="75"/>
                    </a:cubicBezTo>
                    <a:lnTo>
                      <a:pt x="0" y="3137"/>
                    </a:lnTo>
                    <a:cubicBezTo>
                      <a:pt x="45" y="3166"/>
                      <a:pt x="90" y="3196"/>
                      <a:pt x="150" y="3211"/>
                    </a:cubicBezTo>
                    <a:cubicBezTo>
                      <a:pt x="1539" y="2584"/>
                      <a:pt x="1539" y="627"/>
                      <a:pt x="1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7" name="Google Shape;3187;p76"/>
              <p:cNvSpPr/>
              <p:nvPr/>
            </p:nvSpPr>
            <p:spPr>
              <a:xfrm>
                <a:off x="9708275" y="1747450"/>
                <a:ext cx="62375" cy="8847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3539" extrusionOk="0">
                    <a:moveTo>
                      <a:pt x="737" y="1"/>
                    </a:moveTo>
                    <a:cubicBezTo>
                      <a:pt x="494" y="1"/>
                      <a:pt x="244" y="53"/>
                      <a:pt x="1" y="165"/>
                    </a:cubicBezTo>
                    <a:cubicBezTo>
                      <a:pt x="628" y="448"/>
                      <a:pt x="1031" y="1076"/>
                      <a:pt x="1031" y="1763"/>
                    </a:cubicBezTo>
                    <a:cubicBezTo>
                      <a:pt x="1031" y="2465"/>
                      <a:pt x="628" y="3092"/>
                      <a:pt x="1" y="3376"/>
                    </a:cubicBezTo>
                    <a:cubicBezTo>
                      <a:pt x="241" y="3487"/>
                      <a:pt x="489" y="3538"/>
                      <a:pt x="730" y="3538"/>
                    </a:cubicBezTo>
                    <a:cubicBezTo>
                      <a:pt x="1658" y="3538"/>
                      <a:pt x="2495" y="2782"/>
                      <a:pt x="2495" y="1763"/>
                    </a:cubicBezTo>
                    <a:cubicBezTo>
                      <a:pt x="2495" y="746"/>
                      <a:pt x="166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8" name="Google Shape;3188;p76"/>
              <p:cNvSpPr/>
              <p:nvPr/>
            </p:nvSpPr>
            <p:spPr>
              <a:xfrm>
                <a:off x="9704550" y="1750050"/>
                <a:ext cx="375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6" extrusionOk="0">
                    <a:moveTo>
                      <a:pt x="0" y="1"/>
                    </a:moveTo>
                    <a:lnTo>
                      <a:pt x="0" y="135"/>
                    </a:lnTo>
                    <a:cubicBezTo>
                      <a:pt x="45" y="106"/>
                      <a:pt x="105" y="76"/>
                      <a:pt x="150" y="61"/>
                    </a:cubicBezTo>
                    <a:cubicBezTo>
                      <a:pt x="105" y="31"/>
                      <a:pt x="45" y="16"/>
                      <a:pt x="0" y="1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89" name="Google Shape;3189;p76"/>
              <p:cNvSpPr/>
              <p:nvPr/>
            </p:nvSpPr>
            <p:spPr>
              <a:xfrm>
                <a:off x="9704550" y="1829600"/>
                <a:ext cx="37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5" extrusionOk="0">
                    <a:moveTo>
                      <a:pt x="0" y="0"/>
                    </a:moveTo>
                    <a:lnTo>
                      <a:pt x="0" y="135"/>
                    </a:lnTo>
                    <a:cubicBezTo>
                      <a:pt x="45" y="120"/>
                      <a:pt x="105" y="105"/>
                      <a:pt x="150" y="90"/>
                    </a:cubicBezTo>
                    <a:cubicBezTo>
                      <a:pt x="90" y="60"/>
                      <a:pt x="45" y="30"/>
                      <a:pt x="0" y="0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0" name="Google Shape;3190;p76"/>
              <p:cNvSpPr/>
              <p:nvPr/>
            </p:nvSpPr>
            <p:spPr>
              <a:xfrm>
                <a:off x="9704550" y="1751175"/>
                <a:ext cx="38475" cy="80300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3212" extrusionOk="0">
                    <a:moveTo>
                      <a:pt x="150" y="1"/>
                    </a:moveTo>
                    <a:cubicBezTo>
                      <a:pt x="90" y="31"/>
                      <a:pt x="45" y="61"/>
                      <a:pt x="0" y="90"/>
                    </a:cubicBezTo>
                    <a:lnTo>
                      <a:pt x="0" y="3137"/>
                    </a:lnTo>
                    <a:cubicBezTo>
                      <a:pt x="45" y="3167"/>
                      <a:pt x="90" y="3197"/>
                      <a:pt x="150" y="3212"/>
                    </a:cubicBezTo>
                    <a:cubicBezTo>
                      <a:pt x="1539" y="2600"/>
                      <a:pt x="1539" y="628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1" name="Google Shape;3191;p76"/>
              <p:cNvSpPr/>
              <p:nvPr/>
            </p:nvSpPr>
            <p:spPr>
              <a:xfrm>
                <a:off x="9708275" y="1042850"/>
                <a:ext cx="6237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3526" extrusionOk="0">
                    <a:moveTo>
                      <a:pt x="718" y="0"/>
                    </a:moveTo>
                    <a:cubicBezTo>
                      <a:pt x="479" y="0"/>
                      <a:pt x="225" y="45"/>
                      <a:pt x="1" y="150"/>
                    </a:cubicBezTo>
                    <a:cubicBezTo>
                      <a:pt x="628" y="434"/>
                      <a:pt x="1031" y="1061"/>
                      <a:pt x="1031" y="1763"/>
                    </a:cubicBezTo>
                    <a:cubicBezTo>
                      <a:pt x="1031" y="2450"/>
                      <a:pt x="628" y="3077"/>
                      <a:pt x="1" y="3361"/>
                    </a:cubicBezTo>
                    <a:cubicBezTo>
                      <a:pt x="225" y="3466"/>
                      <a:pt x="479" y="3525"/>
                      <a:pt x="718" y="3525"/>
                    </a:cubicBezTo>
                    <a:cubicBezTo>
                      <a:pt x="1703" y="3525"/>
                      <a:pt x="2495" y="2734"/>
                      <a:pt x="2495" y="1763"/>
                    </a:cubicBezTo>
                    <a:cubicBezTo>
                      <a:pt x="2495" y="777"/>
                      <a:pt x="1703" y="0"/>
                      <a:pt x="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2" name="Google Shape;3192;p76"/>
              <p:cNvSpPr/>
              <p:nvPr/>
            </p:nvSpPr>
            <p:spPr>
              <a:xfrm>
                <a:off x="9704550" y="1125000"/>
                <a:ext cx="37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5" extrusionOk="0">
                    <a:moveTo>
                      <a:pt x="0" y="0"/>
                    </a:moveTo>
                    <a:lnTo>
                      <a:pt x="0" y="135"/>
                    </a:lnTo>
                    <a:cubicBezTo>
                      <a:pt x="45" y="120"/>
                      <a:pt x="105" y="105"/>
                      <a:pt x="150" y="75"/>
                    </a:cubicBezTo>
                    <a:cubicBezTo>
                      <a:pt x="90" y="60"/>
                      <a:pt x="45" y="30"/>
                      <a:pt x="0" y="0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3" name="Google Shape;3193;p76"/>
              <p:cNvSpPr/>
              <p:nvPr/>
            </p:nvSpPr>
            <p:spPr>
              <a:xfrm>
                <a:off x="9704550" y="1045475"/>
                <a:ext cx="37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5" extrusionOk="0">
                    <a:moveTo>
                      <a:pt x="0" y="0"/>
                    </a:moveTo>
                    <a:lnTo>
                      <a:pt x="0" y="134"/>
                    </a:lnTo>
                    <a:cubicBezTo>
                      <a:pt x="45" y="105"/>
                      <a:pt x="105" y="75"/>
                      <a:pt x="150" y="45"/>
                    </a:cubicBezTo>
                    <a:cubicBezTo>
                      <a:pt x="105" y="30"/>
                      <a:pt x="45" y="15"/>
                      <a:pt x="0" y="0"/>
                    </a:cubicBezTo>
                    <a:close/>
                  </a:path>
                </a:pathLst>
              </a:custGeom>
              <a:solidFill>
                <a:srgbClr val="4A66D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4" name="Google Shape;3194;p76"/>
              <p:cNvSpPr/>
              <p:nvPr/>
            </p:nvSpPr>
            <p:spPr>
              <a:xfrm>
                <a:off x="9704550" y="1046575"/>
                <a:ext cx="299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3213" extrusionOk="0">
                    <a:moveTo>
                      <a:pt x="150" y="1"/>
                    </a:moveTo>
                    <a:cubicBezTo>
                      <a:pt x="90" y="16"/>
                      <a:pt x="45" y="46"/>
                      <a:pt x="0" y="75"/>
                    </a:cubicBezTo>
                    <a:lnTo>
                      <a:pt x="0" y="3122"/>
                    </a:lnTo>
                    <a:cubicBezTo>
                      <a:pt x="45" y="3152"/>
                      <a:pt x="90" y="3182"/>
                      <a:pt x="150" y="3212"/>
                    </a:cubicBezTo>
                    <a:cubicBezTo>
                      <a:pt x="777" y="2928"/>
                      <a:pt x="1180" y="2301"/>
                      <a:pt x="1195" y="1599"/>
                    </a:cubicBezTo>
                    <a:cubicBezTo>
                      <a:pt x="1180" y="912"/>
                      <a:pt x="777" y="285"/>
                      <a:pt x="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5" name="Google Shape;3195;p76"/>
              <p:cNvSpPr/>
              <p:nvPr/>
            </p:nvSpPr>
            <p:spPr>
              <a:xfrm>
                <a:off x="9496300" y="1537600"/>
                <a:ext cx="20827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3607" extrusionOk="0">
                    <a:moveTo>
                      <a:pt x="2382" y="0"/>
                    </a:moveTo>
                    <a:cubicBezTo>
                      <a:pt x="826" y="0"/>
                      <a:pt x="0" y="1872"/>
                      <a:pt x="1071" y="3032"/>
                    </a:cubicBezTo>
                    <a:cubicBezTo>
                      <a:pt x="1441" y="3428"/>
                      <a:pt x="1913" y="3606"/>
                      <a:pt x="2378" y="3606"/>
                    </a:cubicBezTo>
                    <a:cubicBezTo>
                      <a:pt x="3265" y="3606"/>
                      <a:pt x="4124" y="2956"/>
                      <a:pt x="4193" y="1927"/>
                    </a:cubicBezTo>
                    <a:lnTo>
                      <a:pt x="8330" y="1927"/>
                    </a:lnTo>
                    <a:lnTo>
                      <a:pt x="8330" y="1464"/>
                    </a:lnTo>
                    <a:lnTo>
                      <a:pt x="4178" y="1464"/>
                    </a:lnTo>
                    <a:cubicBezTo>
                      <a:pt x="4014" y="613"/>
                      <a:pt x="3282" y="0"/>
                      <a:pt x="2401" y="0"/>
                    </a:cubicBezTo>
                    <a:cubicBezTo>
                      <a:pt x="2395" y="0"/>
                      <a:pt x="2388" y="0"/>
                      <a:pt x="23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6" name="Google Shape;3196;p76"/>
              <p:cNvSpPr/>
              <p:nvPr/>
            </p:nvSpPr>
            <p:spPr>
              <a:xfrm>
                <a:off x="9581425" y="1671650"/>
                <a:ext cx="12315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2168" extrusionOk="0">
                    <a:moveTo>
                      <a:pt x="1427" y="0"/>
                    </a:moveTo>
                    <a:cubicBezTo>
                      <a:pt x="498" y="0"/>
                      <a:pt x="1" y="1125"/>
                      <a:pt x="654" y="1823"/>
                    </a:cubicBezTo>
                    <a:cubicBezTo>
                      <a:pt x="875" y="2060"/>
                      <a:pt x="1159" y="2167"/>
                      <a:pt x="1439" y="2167"/>
                    </a:cubicBezTo>
                    <a:cubicBezTo>
                      <a:pt x="1969" y="2167"/>
                      <a:pt x="2482" y="1781"/>
                      <a:pt x="2521" y="1165"/>
                    </a:cubicBezTo>
                    <a:lnTo>
                      <a:pt x="4925" y="1165"/>
                    </a:lnTo>
                    <a:lnTo>
                      <a:pt x="4925" y="882"/>
                    </a:lnTo>
                    <a:lnTo>
                      <a:pt x="2506" y="882"/>
                    </a:lnTo>
                    <a:cubicBezTo>
                      <a:pt x="2416" y="374"/>
                      <a:pt x="1968" y="0"/>
                      <a:pt x="1445" y="0"/>
                    </a:cubicBezTo>
                    <a:cubicBezTo>
                      <a:pt x="1439" y="0"/>
                      <a:pt x="1433" y="0"/>
                      <a:pt x="1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7" name="Google Shape;3197;p76"/>
              <p:cNvSpPr/>
              <p:nvPr/>
            </p:nvSpPr>
            <p:spPr>
              <a:xfrm>
                <a:off x="9511125" y="1146650"/>
                <a:ext cx="1934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7738" h="3601" extrusionOk="0">
                    <a:moveTo>
                      <a:pt x="1808" y="1"/>
                    </a:moveTo>
                    <a:cubicBezTo>
                      <a:pt x="822" y="1"/>
                      <a:pt x="15" y="807"/>
                      <a:pt x="15" y="1793"/>
                    </a:cubicBezTo>
                    <a:cubicBezTo>
                      <a:pt x="1" y="2794"/>
                      <a:pt x="822" y="3600"/>
                      <a:pt x="1808" y="3600"/>
                    </a:cubicBezTo>
                    <a:cubicBezTo>
                      <a:pt x="2764" y="3600"/>
                      <a:pt x="3540" y="2868"/>
                      <a:pt x="3600" y="1927"/>
                    </a:cubicBezTo>
                    <a:lnTo>
                      <a:pt x="7737" y="1927"/>
                    </a:lnTo>
                    <a:lnTo>
                      <a:pt x="7737" y="1479"/>
                    </a:lnTo>
                    <a:lnTo>
                      <a:pt x="3585" y="1479"/>
                    </a:lnTo>
                    <a:cubicBezTo>
                      <a:pt x="3421" y="613"/>
                      <a:pt x="2689" y="1"/>
                      <a:pt x="18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8" name="Google Shape;3198;p76"/>
              <p:cNvSpPr/>
              <p:nvPr/>
            </p:nvSpPr>
            <p:spPr>
              <a:xfrm>
                <a:off x="9409300" y="1389725"/>
                <a:ext cx="295275" cy="126850"/>
              </a:xfrm>
              <a:custGeom>
                <a:avLst/>
                <a:gdLst/>
                <a:ahLst/>
                <a:cxnLst/>
                <a:rect l="l" t="t" r="r" b="b"/>
                <a:pathLst>
                  <a:path w="11811" h="5074" extrusionOk="0">
                    <a:moveTo>
                      <a:pt x="3353" y="1"/>
                    </a:moveTo>
                    <a:cubicBezTo>
                      <a:pt x="1155" y="1"/>
                      <a:pt x="0" y="2634"/>
                      <a:pt x="1505" y="4258"/>
                    </a:cubicBezTo>
                    <a:cubicBezTo>
                      <a:pt x="2026" y="4820"/>
                      <a:pt x="2693" y="5074"/>
                      <a:pt x="3349" y="5074"/>
                    </a:cubicBezTo>
                    <a:cubicBezTo>
                      <a:pt x="4593" y="5074"/>
                      <a:pt x="5798" y="4161"/>
                      <a:pt x="5896" y="2704"/>
                    </a:cubicBezTo>
                    <a:lnTo>
                      <a:pt x="11810" y="2704"/>
                    </a:lnTo>
                    <a:lnTo>
                      <a:pt x="11810" y="2077"/>
                    </a:lnTo>
                    <a:lnTo>
                      <a:pt x="5866" y="2077"/>
                    </a:lnTo>
                    <a:cubicBezTo>
                      <a:pt x="5657" y="867"/>
                      <a:pt x="4596" y="1"/>
                      <a:pt x="3372" y="1"/>
                    </a:cubicBezTo>
                    <a:cubicBezTo>
                      <a:pt x="3365" y="1"/>
                      <a:pt x="3359" y="1"/>
                      <a:pt x="33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99" name="Google Shape;3199;p76"/>
              <p:cNvSpPr/>
              <p:nvPr/>
            </p:nvSpPr>
            <p:spPr>
              <a:xfrm>
                <a:off x="9430475" y="1260175"/>
                <a:ext cx="2741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5079" extrusionOk="0">
                    <a:moveTo>
                      <a:pt x="2525" y="0"/>
                    </a:moveTo>
                    <a:cubicBezTo>
                      <a:pt x="1136" y="0"/>
                      <a:pt x="0" y="1135"/>
                      <a:pt x="0" y="2539"/>
                    </a:cubicBezTo>
                    <a:cubicBezTo>
                      <a:pt x="0" y="3943"/>
                      <a:pt x="1136" y="5078"/>
                      <a:pt x="2525" y="5078"/>
                    </a:cubicBezTo>
                    <a:cubicBezTo>
                      <a:pt x="3869" y="5078"/>
                      <a:pt x="4959" y="4033"/>
                      <a:pt x="5049" y="2718"/>
                    </a:cubicBezTo>
                    <a:lnTo>
                      <a:pt x="10963" y="2718"/>
                    </a:lnTo>
                    <a:lnTo>
                      <a:pt x="10963" y="2076"/>
                    </a:lnTo>
                    <a:lnTo>
                      <a:pt x="5019" y="2076"/>
                    </a:lnTo>
                    <a:cubicBezTo>
                      <a:pt x="4795" y="866"/>
                      <a:pt x="3749" y="0"/>
                      <a:pt x="2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0" name="Google Shape;3200;p76"/>
              <p:cNvSpPr/>
              <p:nvPr/>
            </p:nvSpPr>
            <p:spPr>
              <a:xfrm>
                <a:off x="9496300" y="2890400"/>
                <a:ext cx="20827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3607" extrusionOk="0">
                    <a:moveTo>
                      <a:pt x="2382" y="1"/>
                    </a:moveTo>
                    <a:cubicBezTo>
                      <a:pt x="826" y="1"/>
                      <a:pt x="0" y="1873"/>
                      <a:pt x="1071" y="3033"/>
                    </a:cubicBezTo>
                    <a:cubicBezTo>
                      <a:pt x="1441" y="3428"/>
                      <a:pt x="1913" y="3607"/>
                      <a:pt x="2378" y="3607"/>
                    </a:cubicBezTo>
                    <a:cubicBezTo>
                      <a:pt x="3265" y="3607"/>
                      <a:pt x="4124" y="2957"/>
                      <a:pt x="4193" y="1928"/>
                    </a:cubicBezTo>
                    <a:lnTo>
                      <a:pt x="8330" y="1928"/>
                    </a:lnTo>
                    <a:lnTo>
                      <a:pt x="8330" y="1465"/>
                    </a:lnTo>
                    <a:lnTo>
                      <a:pt x="4178" y="1465"/>
                    </a:lnTo>
                    <a:cubicBezTo>
                      <a:pt x="4014" y="613"/>
                      <a:pt x="3282" y="1"/>
                      <a:pt x="2401" y="1"/>
                    </a:cubicBezTo>
                    <a:cubicBezTo>
                      <a:pt x="2395" y="1"/>
                      <a:pt x="2388" y="1"/>
                      <a:pt x="23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1" name="Google Shape;3201;p76"/>
              <p:cNvSpPr/>
              <p:nvPr/>
            </p:nvSpPr>
            <p:spPr>
              <a:xfrm>
                <a:off x="9496300" y="2499475"/>
                <a:ext cx="2082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3602" extrusionOk="0">
                    <a:moveTo>
                      <a:pt x="2382" y="0"/>
                    </a:moveTo>
                    <a:cubicBezTo>
                      <a:pt x="826" y="0"/>
                      <a:pt x="0" y="1872"/>
                      <a:pt x="1071" y="3017"/>
                    </a:cubicBezTo>
                    <a:cubicBezTo>
                      <a:pt x="1443" y="3420"/>
                      <a:pt x="1919" y="3602"/>
                      <a:pt x="2386" y="3602"/>
                    </a:cubicBezTo>
                    <a:cubicBezTo>
                      <a:pt x="3270" y="3602"/>
                      <a:pt x="4125" y="2953"/>
                      <a:pt x="4193" y="1927"/>
                    </a:cubicBezTo>
                    <a:lnTo>
                      <a:pt x="8330" y="1927"/>
                    </a:lnTo>
                    <a:lnTo>
                      <a:pt x="8330" y="1464"/>
                    </a:lnTo>
                    <a:lnTo>
                      <a:pt x="4178" y="1464"/>
                    </a:lnTo>
                    <a:cubicBezTo>
                      <a:pt x="4014" y="613"/>
                      <a:pt x="3282" y="0"/>
                      <a:pt x="2401" y="0"/>
                    </a:cubicBezTo>
                    <a:cubicBezTo>
                      <a:pt x="2395" y="0"/>
                      <a:pt x="2388" y="0"/>
                      <a:pt x="23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2" name="Google Shape;3202;p76"/>
              <p:cNvSpPr/>
              <p:nvPr/>
            </p:nvSpPr>
            <p:spPr>
              <a:xfrm>
                <a:off x="9537750" y="2379600"/>
                <a:ext cx="1668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2908" extrusionOk="0">
                    <a:moveTo>
                      <a:pt x="1904" y="1"/>
                    </a:moveTo>
                    <a:cubicBezTo>
                      <a:pt x="647" y="1"/>
                      <a:pt x="0" y="1514"/>
                      <a:pt x="862" y="2435"/>
                    </a:cubicBezTo>
                    <a:cubicBezTo>
                      <a:pt x="1162" y="2761"/>
                      <a:pt x="1544" y="2908"/>
                      <a:pt x="1920" y="2908"/>
                    </a:cubicBezTo>
                    <a:cubicBezTo>
                      <a:pt x="2629" y="2908"/>
                      <a:pt x="3313" y="2384"/>
                      <a:pt x="3371" y="1554"/>
                    </a:cubicBezTo>
                    <a:lnTo>
                      <a:pt x="6672" y="1554"/>
                    </a:lnTo>
                    <a:lnTo>
                      <a:pt x="6672" y="1181"/>
                    </a:lnTo>
                    <a:lnTo>
                      <a:pt x="3357" y="1181"/>
                    </a:lnTo>
                    <a:cubicBezTo>
                      <a:pt x="3222" y="494"/>
                      <a:pt x="2625" y="1"/>
                      <a:pt x="1923" y="1"/>
                    </a:cubicBezTo>
                    <a:cubicBezTo>
                      <a:pt x="1917" y="1"/>
                      <a:pt x="1910" y="1"/>
                      <a:pt x="19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3" name="Google Shape;3203;p76"/>
              <p:cNvSpPr/>
              <p:nvPr/>
            </p:nvSpPr>
            <p:spPr>
              <a:xfrm>
                <a:off x="9558275" y="2239200"/>
                <a:ext cx="14630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2565" extrusionOk="0">
                    <a:moveTo>
                      <a:pt x="1681" y="1"/>
                    </a:moveTo>
                    <a:cubicBezTo>
                      <a:pt x="573" y="1"/>
                      <a:pt x="1" y="1335"/>
                      <a:pt x="758" y="2152"/>
                    </a:cubicBezTo>
                    <a:cubicBezTo>
                      <a:pt x="1022" y="2436"/>
                      <a:pt x="1359" y="2565"/>
                      <a:pt x="1691" y="2565"/>
                    </a:cubicBezTo>
                    <a:cubicBezTo>
                      <a:pt x="2316" y="2565"/>
                      <a:pt x="2920" y="2107"/>
                      <a:pt x="2969" y="1375"/>
                    </a:cubicBezTo>
                    <a:lnTo>
                      <a:pt x="5851" y="1375"/>
                    </a:lnTo>
                    <a:lnTo>
                      <a:pt x="5851" y="1046"/>
                    </a:lnTo>
                    <a:lnTo>
                      <a:pt x="2969" y="1046"/>
                    </a:lnTo>
                    <a:cubicBezTo>
                      <a:pt x="2849" y="434"/>
                      <a:pt x="2326" y="1"/>
                      <a:pt x="1699" y="1"/>
                    </a:cubicBezTo>
                    <a:cubicBezTo>
                      <a:pt x="1693" y="1"/>
                      <a:pt x="1687" y="1"/>
                      <a:pt x="1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4" name="Google Shape;3204;p76"/>
              <p:cNvSpPr/>
              <p:nvPr/>
            </p:nvSpPr>
            <p:spPr>
              <a:xfrm>
                <a:off x="9558275" y="1862825"/>
                <a:ext cx="146300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2561" extrusionOk="0">
                    <a:moveTo>
                      <a:pt x="1730" y="0"/>
                    </a:moveTo>
                    <a:cubicBezTo>
                      <a:pt x="1719" y="0"/>
                      <a:pt x="1709" y="0"/>
                      <a:pt x="1699" y="1"/>
                    </a:cubicBezTo>
                    <a:cubicBezTo>
                      <a:pt x="1693" y="1"/>
                      <a:pt x="1687" y="0"/>
                      <a:pt x="1681" y="0"/>
                    </a:cubicBezTo>
                    <a:cubicBezTo>
                      <a:pt x="573" y="0"/>
                      <a:pt x="1" y="1334"/>
                      <a:pt x="758" y="2151"/>
                    </a:cubicBezTo>
                    <a:cubicBezTo>
                      <a:pt x="1020" y="2433"/>
                      <a:pt x="1353" y="2560"/>
                      <a:pt x="1682" y="2560"/>
                    </a:cubicBezTo>
                    <a:cubicBezTo>
                      <a:pt x="2310" y="2560"/>
                      <a:pt x="2920" y="2095"/>
                      <a:pt x="2969" y="1360"/>
                    </a:cubicBezTo>
                    <a:lnTo>
                      <a:pt x="5851" y="1360"/>
                    </a:lnTo>
                    <a:lnTo>
                      <a:pt x="5851" y="1046"/>
                    </a:lnTo>
                    <a:lnTo>
                      <a:pt x="2969" y="1046"/>
                    </a:lnTo>
                    <a:cubicBezTo>
                      <a:pt x="2851" y="444"/>
                      <a:pt x="2343" y="0"/>
                      <a:pt x="1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5" name="Google Shape;3205;p76"/>
              <p:cNvSpPr/>
              <p:nvPr/>
            </p:nvSpPr>
            <p:spPr>
              <a:xfrm>
                <a:off x="9568625" y="453625"/>
                <a:ext cx="1359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2570" extrusionOk="0">
                    <a:moveTo>
                      <a:pt x="1285" y="1"/>
                    </a:moveTo>
                    <a:cubicBezTo>
                      <a:pt x="583" y="1"/>
                      <a:pt x="1" y="583"/>
                      <a:pt x="1" y="1285"/>
                    </a:cubicBezTo>
                    <a:cubicBezTo>
                      <a:pt x="1" y="2002"/>
                      <a:pt x="583" y="2570"/>
                      <a:pt x="1285" y="2570"/>
                    </a:cubicBezTo>
                    <a:cubicBezTo>
                      <a:pt x="1957" y="2570"/>
                      <a:pt x="2525" y="2047"/>
                      <a:pt x="2570" y="1375"/>
                    </a:cubicBezTo>
                    <a:lnTo>
                      <a:pt x="5437" y="1375"/>
                    </a:lnTo>
                    <a:lnTo>
                      <a:pt x="5437" y="1061"/>
                    </a:lnTo>
                    <a:lnTo>
                      <a:pt x="2555" y="1061"/>
                    </a:lnTo>
                    <a:cubicBezTo>
                      <a:pt x="2435" y="449"/>
                      <a:pt x="1912" y="1"/>
                      <a:pt x="1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6" name="Google Shape;3206;p76"/>
              <p:cNvSpPr/>
              <p:nvPr/>
            </p:nvSpPr>
            <p:spPr>
              <a:xfrm>
                <a:off x="9529050" y="2121600"/>
                <a:ext cx="175525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3064" extrusionOk="0">
                    <a:moveTo>
                      <a:pt x="2032" y="0"/>
                    </a:moveTo>
                    <a:cubicBezTo>
                      <a:pt x="702" y="0"/>
                      <a:pt x="0" y="1583"/>
                      <a:pt x="912" y="2569"/>
                    </a:cubicBezTo>
                    <a:cubicBezTo>
                      <a:pt x="1226" y="2910"/>
                      <a:pt x="1629" y="3063"/>
                      <a:pt x="2024" y="3063"/>
                    </a:cubicBezTo>
                    <a:cubicBezTo>
                      <a:pt x="2773" y="3063"/>
                      <a:pt x="3497" y="2513"/>
                      <a:pt x="3555" y="1643"/>
                    </a:cubicBezTo>
                    <a:lnTo>
                      <a:pt x="7020" y="1643"/>
                    </a:lnTo>
                    <a:lnTo>
                      <a:pt x="7020" y="1255"/>
                    </a:lnTo>
                    <a:lnTo>
                      <a:pt x="3540" y="1255"/>
                    </a:lnTo>
                    <a:cubicBezTo>
                      <a:pt x="3406" y="523"/>
                      <a:pt x="2779" y="0"/>
                      <a:pt x="20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7" name="Google Shape;3207;p76"/>
              <p:cNvSpPr/>
              <p:nvPr/>
            </p:nvSpPr>
            <p:spPr>
              <a:xfrm>
                <a:off x="9529150" y="1994250"/>
                <a:ext cx="17542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7017" h="3054" extrusionOk="0">
                    <a:moveTo>
                      <a:pt x="2009" y="1"/>
                    </a:moveTo>
                    <a:cubicBezTo>
                      <a:pt x="692" y="1"/>
                      <a:pt x="1" y="1589"/>
                      <a:pt x="908" y="2570"/>
                    </a:cubicBezTo>
                    <a:cubicBezTo>
                      <a:pt x="1220" y="2903"/>
                      <a:pt x="1619" y="3053"/>
                      <a:pt x="2011" y="3053"/>
                    </a:cubicBezTo>
                    <a:cubicBezTo>
                      <a:pt x="2763" y="3053"/>
                      <a:pt x="3492" y="2502"/>
                      <a:pt x="3551" y="1629"/>
                    </a:cubicBezTo>
                    <a:lnTo>
                      <a:pt x="7016" y="1629"/>
                    </a:lnTo>
                    <a:lnTo>
                      <a:pt x="7016" y="1256"/>
                    </a:lnTo>
                    <a:lnTo>
                      <a:pt x="3536" y="1256"/>
                    </a:lnTo>
                    <a:cubicBezTo>
                      <a:pt x="3402" y="524"/>
                      <a:pt x="2775" y="1"/>
                      <a:pt x="2028" y="1"/>
                    </a:cubicBezTo>
                    <a:cubicBezTo>
                      <a:pt x="2022" y="1"/>
                      <a:pt x="2015" y="1"/>
                      <a:pt x="2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8" name="Google Shape;3208;p76"/>
              <p:cNvSpPr/>
              <p:nvPr/>
            </p:nvSpPr>
            <p:spPr>
              <a:xfrm>
                <a:off x="9409200" y="2742175"/>
                <a:ext cx="29537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5089" extrusionOk="0">
                    <a:moveTo>
                      <a:pt x="3376" y="1"/>
                    </a:moveTo>
                    <a:cubicBezTo>
                      <a:pt x="1165" y="1"/>
                      <a:pt x="0" y="2644"/>
                      <a:pt x="1509" y="4272"/>
                    </a:cubicBezTo>
                    <a:cubicBezTo>
                      <a:pt x="2030" y="4834"/>
                      <a:pt x="2697" y="5088"/>
                      <a:pt x="3353" y="5088"/>
                    </a:cubicBezTo>
                    <a:cubicBezTo>
                      <a:pt x="4597" y="5088"/>
                      <a:pt x="5802" y="4176"/>
                      <a:pt x="5900" y="2719"/>
                    </a:cubicBezTo>
                    <a:lnTo>
                      <a:pt x="11814" y="2719"/>
                    </a:lnTo>
                    <a:lnTo>
                      <a:pt x="11814" y="2092"/>
                    </a:lnTo>
                    <a:lnTo>
                      <a:pt x="5870" y="2092"/>
                    </a:lnTo>
                    <a:cubicBezTo>
                      <a:pt x="5661" y="882"/>
                      <a:pt x="4600" y="15"/>
                      <a:pt x="33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09" name="Google Shape;3209;p76"/>
              <p:cNvSpPr/>
              <p:nvPr/>
            </p:nvSpPr>
            <p:spPr>
              <a:xfrm>
                <a:off x="9409300" y="2612975"/>
                <a:ext cx="295275" cy="126875"/>
              </a:xfrm>
              <a:custGeom>
                <a:avLst/>
                <a:gdLst/>
                <a:ahLst/>
                <a:cxnLst/>
                <a:rect l="l" t="t" r="r" b="b"/>
                <a:pathLst>
                  <a:path w="11811" h="5075" extrusionOk="0">
                    <a:moveTo>
                      <a:pt x="3353" y="1"/>
                    </a:moveTo>
                    <a:cubicBezTo>
                      <a:pt x="1155" y="1"/>
                      <a:pt x="0" y="2634"/>
                      <a:pt x="1505" y="4257"/>
                    </a:cubicBezTo>
                    <a:cubicBezTo>
                      <a:pt x="2026" y="4820"/>
                      <a:pt x="2694" y="5074"/>
                      <a:pt x="3351" y="5074"/>
                    </a:cubicBezTo>
                    <a:cubicBezTo>
                      <a:pt x="4594" y="5074"/>
                      <a:pt x="5798" y="4165"/>
                      <a:pt x="5896" y="2719"/>
                    </a:cubicBezTo>
                    <a:lnTo>
                      <a:pt x="11810" y="2719"/>
                    </a:lnTo>
                    <a:lnTo>
                      <a:pt x="11810" y="2077"/>
                    </a:lnTo>
                    <a:lnTo>
                      <a:pt x="5866" y="2077"/>
                    </a:lnTo>
                    <a:cubicBezTo>
                      <a:pt x="5657" y="867"/>
                      <a:pt x="4596" y="1"/>
                      <a:pt x="3372" y="1"/>
                    </a:cubicBezTo>
                    <a:cubicBezTo>
                      <a:pt x="3365" y="1"/>
                      <a:pt x="3359" y="1"/>
                      <a:pt x="33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0" name="Google Shape;3210;p76"/>
              <p:cNvSpPr/>
              <p:nvPr/>
            </p:nvSpPr>
            <p:spPr>
              <a:xfrm>
                <a:off x="9549225" y="958450"/>
                <a:ext cx="15535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2914" extrusionOk="0">
                    <a:moveTo>
                      <a:pt x="1464" y="1"/>
                    </a:moveTo>
                    <a:cubicBezTo>
                      <a:pt x="657" y="1"/>
                      <a:pt x="0" y="658"/>
                      <a:pt x="0" y="1465"/>
                    </a:cubicBezTo>
                    <a:cubicBezTo>
                      <a:pt x="0" y="2271"/>
                      <a:pt x="657" y="2913"/>
                      <a:pt x="1464" y="2913"/>
                    </a:cubicBezTo>
                    <a:cubicBezTo>
                      <a:pt x="2225" y="2913"/>
                      <a:pt x="2853" y="2331"/>
                      <a:pt x="2912" y="1554"/>
                    </a:cubicBezTo>
                    <a:lnTo>
                      <a:pt x="6213" y="1554"/>
                    </a:lnTo>
                    <a:lnTo>
                      <a:pt x="6213" y="1181"/>
                    </a:lnTo>
                    <a:lnTo>
                      <a:pt x="2898" y="1181"/>
                    </a:lnTo>
                    <a:cubicBezTo>
                      <a:pt x="2763" y="494"/>
                      <a:pt x="2166" y="1"/>
                      <a:pt x="14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1" name="Google Shape;3211;p76"/>
              <p:cNvSpPr/>
              <p:nvPr/>
            </p:nvSpPr>
            <p:spPr>
              <a:xfrm>
                <a:off x="9511500" y="558925"/>
                <a:ext cx="19307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7723" h="3601" extrusionOk="0">
                    <a:moveTo>
                      <a:pt x="1793" y="1"/>
                    </a:moveTo>
                    <a:cubicBezTo>
                      <a:pt x="807" y="1"/>
                      <a:pt x="0" y="807"/>
                      <a:pt x="0" y="1808"/>
                    </a:cubicBezTo>
                    <a:cubicBezTo>
                      <a:pt x="0" y="2794"/>
                      <a:pt x="807" y="3600"/>
                      <a:pt x="1793" y="3600"/>
                    </a:cubicBezTo>
                    <a:cubicBezTo>
                      <a:pt x="2749" y="3600"/>
                      <a:pt x="3525" y="2868"/>
                      <a:pt x="3585" y="1927"/>
                    </a:cubicBezTo>
                    <a:lnTo>
                      <a:pt x="7722" y="1927"/>
                    </a:lnTo>
                    <a:lnTo>
                      <a:pt x="7722" y="1464"/>
                    </a:lnTo>
                    <a:lnTo>
                      <a:pt x="3570" y="1464"/>
                    </a:lnTo>
                    <a:cubicBezTo>
                      <a:pt x="3406" y="613"/>
                      <a:pt x="2659" y="1"/>
                      <a:pt x="17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2" name="Google Shape;3212;p76"/>
              <p:cNvSpPr/>
              <p:nvPr/>
            </p:nvSpPr>
            <p:spPr>
              <a:xfrm>
                <a:off x="9430475" y="802000"/>
                <a:ext cx="274100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5065" extrusionOk="0">
                    <a:moveTo>
                      <a:pt x="2525" y="1"/>
                    </a:moveTo>
                    <a:cubicBezTo>
                      <a:pt x="1136" y="1"/>
                      <a:pt x="0" y="1136"/>
                      <a:pt x="0" y="2540"/>
                    </a:cubicBezTo>
                    <a:cubicBezTo>
                      <a:pt x="0" y="3929"/>
                      <a:pt x="1136" y="5064"/>
                      <a:pt x="2525" y="5064"/>
                    </a:cubicBezTo>
                    <a:cubicBezTo>
                      <a:pt x="3869" y="5064"/>
                      <a:pt x="4959" y="4034"/>
                      <a:pt x="5049" y="2704"/>
                    </a:cubicBezTo>
                    <a:lnTo>
                      <a:pt x="10963" y="2704"/>
                    </a:lnTo>
                    <a:lnTo>
                      <a:pt x="10963" y="2077"/>
                    </a:lnTo>
                    <a:lnTo>
                      <a:pt x="5019" y="2077"/>
                    </a:lnTo>
                    <a:cubicBezTo>
                      <a:pt x="4810" y="882"/>
                      <a:pt x="3764" y="1"/>
                      <a:pt x="2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3" name="Google Shape;3213;p76"/>
              <p:cNvSpPr/>
              <p:nvPr/>
            </p:nvSpPr>
            <p:spPr>
              <a:xfrm>
                <a:off x="9430475" y="672450"/>
                <a:ext cx="274100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5079" extrusionOk="0">
                    <a:moveTo>
                      <a:pt x="2525" y="0"/>
                    </a:moveTo>
                    <a:cubicBezTo>
                      <a:pt x="1136" y="0"/>
                      <a:pt x="0" y="1135"/>
                      <a:pt x="0" y="2539"/>
                    </a:cubicBezTo>
                    <a:cubicBezTo>
                      <a:pt x="0" y="3943"/>
                      <a:pt x="1136" y="5078"/>
                      <a:pt x="2525" y="5078"/>
                    </a:cubicBezTo>
                    <a:cubicBezTo>
                      <a:pt x="3869" y="5078"/>
                      <a:pt x="4959" y="4048"/>
                      <a:pt x="5049" y="2718"/>
                    </a:cubicBezTo>
                    <a:lnTo>
                      <a:pt x="10963" y="2718"/>
                    </a:lnTo>
                    <a:lnTo>
                      <a:pt x="10963" y="2076"/>
                    </a:lnTo>
                    <a:lnTo>
                      <a:pt x="5019" y="2076"/>
                    </a:lnTo>
                    <a:cubicBezTo>
                      <a:pt x="4810" y="866"/>
                      <a:pt x="3749" y="0"/>
                      <a:pt x="2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4" name="Google Shape;3214;p76"/>
              <p:cNvSpPr/>
              <p:nvPr/>
            </p:nvSpPr>
            <p:spPr>
              <a:xfrm>
                <a:off x="9645625" y="2298875"/>
                <a:ext cx="589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3529" extrusionOk="0">
                    <a:moveTo>
                      <a:pt x="1753" y="0"/>
                    </a:moveTo>
                    <a:cubicBezTo>
                      <a:pt x="820" y="0"/>
                      <a:pt x="0" y="756"/>
                      <a:pt x="12" y="1766"/>
                    </a:cubicBezTo>
                    <a:cubicBezTo>
                      <a:pt x="12" y="2737"/>
                      <a:pt x="804" y="3529"/>
                      <a:pt x="1775" y="3529"/>
                    </a:cubicBezTo>
                    <a:cubicBezTo>
                      <a:pt x="1969" y="3529"/>
                      <a:pt x="2163" y="3499"/>
                      <a:pt x="2357" y="3424"/>
                    </a:cubicBezTo>
                    <a:lnTo>
                      <a:pt x="2357" y="3290"/>
                    </a:lnTo>
                    <a:cubicBezTo>
                      <a:pt x="1162" y="2617"/>
                      <a:pt x="1162" y="900"/>
                      <a:pt x="2357" y="243"/>
                    </a:cubicBezTo>
                    <a:lnTo>
                      <a:pt x="2357" y="108"/>
                    </a:lnTo>
                    <a:cubicBezTo>
                      <a:pt x="2155" y="35"/>
                      <a:pt x="1952" y="0"/>
                      <a:pt x="1753" y="0"/>
                    </a:cubicBezTo>
                    <a:close/>
                  </a:path>
                </a:pathLst>
              </a:custGeom>
              <a:solidFill>
                <a:srgbClr val="E54E5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5" name="Google Shape;3215;p76"/>
              <p:cNvSpPr/>
              <p:nvPr/>
            </p:nvSpPr>
            <p:spPr>
              <a:xfrm>
                <a:off x="9682150" y="2304550"/>
                <a:ext cx="22425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3063" extrusionOk="0">
                    <a:moveTo>
                      <a:pt x="896" y="1"/>
                    </a:moveTo>
                    <a:cubicBezTo>
                      <a:pt x="344" y="314"/>
                      <a:pt x="0" y="897"/>
                      <a:pt x="0" y="1539"/>
                    </a:cubicBezTo>
                    <a:cubicBezTo>
                      <a:pt x="0" y="2166"/>
                      <a:pt x="344" y="2749"/>
                      <a:pt x="896" y="3063"/>
                    </a:cubicBezTo>
                    <a:lnTo>
                      <a:pt x="8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6" name="Google Shape;3216;p76"/>
              <p:cNvSpPr/>
              <p:nvPr/>
            </p:nvSpPr>
            <p:spPr>
              <a:xfrm>
                <a:off x="9645625" y="1747450"/>
                <a:ext cx="589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3529" extrusionOk="0">
                    <a:moveTo>
                      <a:pt x="1775" y="0"/>
                    </a:moveTo>
                    <a:cubicBezTo>
                      <a:pt x="804" y="0"/>
                      <a:pt x="12" y="792"/>
                      <a:pt x="12" y="1763"/>
                    </a:cubicBezTo>
                    <a:cubicBezTo>
                      <a:pt x="0" y="2773"/>
                      <a:pt x="820" y="3528"/>
                      <a:pt x="1753" y="3528"/>
                    </a:cubicBezTo>
                    <a:cubicBezTo>
                      <a:pt x="1952" y="3528"/>
                      <a:pt x="2155" y="3494"/>
                      <a:pt x="2357" y="3421"/>
                    </a:cubicBezTo>
                    <a:lnTo>
                      <a:pt x="2357" y="3286"/>
                    </a:lnTo>
                    <a:cubicBezTo>
                      <a:pt x="1162" y="2614"/>
                      <a:pt x="1162" y="897"/>
                      <a:pt x="2357" y="239"/>
                    </a:cubicBezTo>
                    <a:lnTo>
                      <a:pt x="2357" y="105"/>
                    </a:lnTo>
                    <a:cubicBezTo>
                      <a:pt x="2163" y="45"/>
                      <a:pt x="1969" y="15"/>
                      <a:pt x="17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7" name="Google Shape;3217;p76"/>
              <p:cNvSpPr/>
              <p:nvPr/>
            </p:nvSpPr>
            <p:spPr>
              <a:xfrm>
                <a:off x="9682150" y="1753425"/>
                <a:ext cx="224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3048" extrusionOk="0">
                    <a:moveTo>
                      <a:pt x="896" y="0"/>
                    </a:moveTo>
                    <a:cubicBezTo>
                      <a:pt x="344" y="314"/>
                      <a:pt x="0" y="897"/>
                      <a:pt x="0" y="1524"/>
                    </a:cubicBezTo>
                    <a:cubicBezTo>
                      <a:pt x="0" y="2151"/>
                      <a:pt x="344" y="2734"/>
                      <a:pt x="896" y="3047"/>
                    </a:cubicBezTo>
                    <a:lnTo>
                      <a:pt x="89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8" name="Google Shape;3218;p76"/>
              <p:cNvSpPr/>
              <p:nvPr/>
            </p:nvSpPr>
            <p:spPr>
              <a:xfrm>
                <a:off x="9645925" y="1042850"/>
                <a:ext cx="5865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526" extrusionOk="0">
                    <a:moveTo>
                      <a:pt x="1763" y="0"/>
                    </a:moveTo>
                    <a:cubicBezTo>
                      <a:pt x="792" y="0"/>
                      <a:pt x="0" y="792"/>
                      <a:pt x="0" y="1763"/>
                    </a:cubicBezTo>
                    <a:cubicBezTo>
                      <a:pt x="0" y="2734"/>
                      <a:pt x="792" y="3525"/>
                      <a:pt x="1763" y="3525"/>
                    </a:cubicBezTo>
                    <a:cubicBezTo>
                      <a:pt x="1957" y="3525"/>
                      <a:pt x="2151" y="3481"/>
                      <a:pt x="2345" y="3421"/>
                    </a:cubicBezTo>
                    <a:lnTo>
                      <a:pt x="2345" y="3271"/>
                    </a:lnTo>
                    <a:cubicBezTo>
                      <a:pt x="1793" y="2973"/>
                      <a:pt x="1449" y="2390"/>
                      <a:pt x="1449" y="1748"/>
                    </a:cubicBezTo>
                    <a:cubicBezTo>
                      <a:pt x="1449" y="1121"/>
                      <a:pt x="1793" y="538"/>
                      <a:pt x="2345" y="224"/>
                    </a:cubicBezTo>
                    <a:lnTo>
                      <a:pt x="2345" y="105"/>
                    </a:lnTo>
                    <a:cubicBezTo>
                      <a:pt x="2151" y="30"/>
                      <a:pt x="1957" y="0"/>
                      <a:pt x="17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19" name="Google Shape;3219;p76"/>
              <p:cNvSpPr/>
              <p:nvPr/>
            </p:nvSpPr>
            <p:spPr>
              <a:xfrm>
                <a:off x="9682150" y="1048825"/>
                <a:ext cx="2242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3033" extrusionOk="0">
                    <a:moveTo>
                      <a:pt x="896" y="0"/>
                    </a:moveTo>
                    <a:cubicBezTo>
                      <a:pt x="344" y="299"/>
                      <a:pt x="0" y="882"/>
                      <a:pt x="0" y="1524"/>
                    </a:cubicBezTo>
                    <a:cubicBezTo>
                      <a:pt x="0" y="2151"/>
                      <a:pt x="344" y="2734"/>
                      <a:pt x="896" y="3032"/>
                    </a:cubicBezTo>
                    <a:lnTo>
                      <a:pt x="89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0" name="Google Shape;3220;p76"/>
              <p:cNvSpPr/>
              <p:nvPr/>
            </p:nvSpPr>
            <p:spPr>
              <a:xfrm>
                <a:off x="8673600" y="2129050"/>
                <a:ext cx="200900" cy="262900"/>
              </a:xfrm>
              <a:custGeom>
                <a:avLst/>
                <a:gdLst/>
                <a:ahLst/>
                <a:cxnLst/>
                <a:rect l="l" t="t" r="r" b="b"/>
                <a:pathLst>
                  <a:path w="8036" h="10516" extrusionOk="0">
                    <a:moveTo>
                      <a:pt x="2883" y="1"/>
                    </a:moveTo>
                    <a:cubicBezTo>
                      <a:pt x="1853" y="1"/>
                      <a:pt x="837" y="300"/>
                      <a:pt x="0" y="882"/>
                    </a:cubicBezTo>
                    <a:lnTo>
                      <a:pt x="0" y="9620"/>
                    </a:lnTo>
                    <a:cubicBezTo>
                      <a:pt x="837" y="10202"/>
                      <a:pt x="1853" y="10516"/>
                      <a:pt x="2883" y="10516"/>
                    </a:cubicBezTo>
                    <a:cubicBezTo>
                      <a:pt x="5721" y="10516"/>
                      <a:pt x="8036" y="8156"/>
                      <a:pt x="8036" y="5258"/>
                    </a:cubicBezTo>
                    <a:cubicBezTo>
                      <a:pt x="8036" y="2346"/>
                      <a:pt x="5736" y="1"/>
                      <a:pt x="2883" y="1"/>
                    </a:cubicBezTo>
                    <a:close/>
                  </a:path>
                </a:pathLst>
              </a:custGeom>
              <a:solidFill>
                <a:srgbClr val="DB7D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1" name="Google Shape;3221;p76"/>
              <p:cNvSpPr/>
              <p:nvPr/>
            </p:nvSpPr>
            <p:spPr>
              <a:xfrm>
                <a:off x="8697225" y="2194225"/>
                <a:ext cx="116675" cy="134650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5386" extrusionOk="0">
                    <a:moveTo>
                      <a:pt x="4340" y="1"/>
                    </a:moveTo>
                    <a:cubicBezTo>
                      <a:pt x="4283" y="1"/>
                      <a:pt x="4225" y="25"/>
                      <a:pt x="4178" y="82"/>
                    </a:cubicBezTo>
                    <a:lnTo>
                      <a:pt x="131" y="5011"/>
                    </a:lnTo>
                    <a:cubicBezTo>
                      <a:pt x="0" y="5156"/>
                      <a:pt x="109" y="5385"/>
                      <a:pt x="293" y="5385"/>
                    </a:cubicBezTo>
                    <a:cubicBezTo>
                      <a:pt x="298" y="5385"/>
                      <a:pt x="304" y="5385"/>
                      <a:pt x="310" y="5385"/>
                    </a:cubicBezTo>
                    <a:lnTo>
                      <a:pt x="355" y="5385"/>
                    </a:lnTo>
                    <a:lnTo>
                      <a:pt x="2939" y="4892"/>
                    </a:lnTo>
                    <a:cubicBezTo>
                      <a:pt x="3219" y="4850"/>
                      <a:pt x="3158" y="4453"/>
                      <a:pt x="2903" y="4453"/>
                    </a:cubicBezTo>
                    <a:cubicBezTo>
                      <a:pt x="2886" y="4453"/>
                      <a:pt x="2868" y="4455"/>
                      <a:pt x="2849" y="4459"/>
                    </a:cubicBezTo>
                    <a:lnTo>
                      <a:pt x="878" y="4832"/>
                    </a:lnTo>
                    <a:lnTo>
                      <a:pt x="878" y="4832"/>
                    </a:lnTo>
                    <a:lnTo>
                      <a:pt x="4522" y="366"/>
                    </a:lnTo>
                    <a:cubicBezTo>
                      <a:pt x="4666" y="200"/>
                      <a:pt x="4506" y="1"/>
                      <a:pt x="4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2" name="Google Shape;3222;p76"/>
              <p:cNvSpPr/>
              <p:nvPr/>
            </p:nvSpPr>
            <p:spPr>
              <a:xfrm>
                <a:off x="7745325" y="2129050"/>
                <a:ext cx="200925" cy="262900"/>
              </a:xfrm>
              <a:custGeom>
                <a:avLst/>
                <a:gdLst/>
                <a:ahLst/>
                <a:cxnLst/>
                <a:rect l="l" t="t" r="r" b="b"/>
                <a:pathLst>
                  <a:path w="8037" h="10516" extrusionOk="0">
                    <a:moveTo>
                      <a:pt x="5154" y="1"/>
                    </a:moveTo>
                    <a:cubicBezTo>
                      <a:pt x="2301" y="1"/>
                      <a:pt x="1" y="2346"/>
                      <a:pt x="1" y="5258"/>
                    </a:cubicBezTo>
                    <a:cubicBezTo>
                      <a:pt x="1" y="8156"/>
                      <a:pt x="2301" y="10516"/>
                      <a:pt x="5154" y="10516"/>
                    </a:cubicBezTo>
                    <a:cubicBezTo>
                      <a:pt x="6184" y="10516"/>
                      <a:pt x="7200" y="10202"/>
                      <a:pt x="8036" y="9620"/>
                    </a:cubicBezTo>
                    <a:lnTo>
                      <a:pt x="8036" y="882"/>
                    </a:lnTo>
                    <a:cubicBezTo>
                      <a:pt x="7200" y="300"/>
                      <a:pt x="6184" y="1"/>
                      <a:pt x="5154" y="1"/>
                    </a:cubicBezTo>
                    <a:close/>
                  </a:path>
                </a:pathLst>
              </a:custGeom>
              <a:solidFill>
                <a:srgbClr val="DB7D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3" name="Google Shape;3223;p76"/>
              <p:cNvSpPr/>
              <p:nvPr/>
            </p:nvSpPr>
            <p:spPr>
              <a:xfrm>
                <a:off x="7807700" y="2194050"/>
                <a:ext cx="113525" cy="134800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5392" extrusionOk="0">
                    <a:moveTo>
                      <a:pt x="253" y="1"/>
                    </a:moveTo>
                    <a:cubicBezTo>
                      <a:pt x="203" y="1"/>
                      <a:pt x="151" y="20"/>
                      <a:pt x="105" y="59"/>
                    </a:cubicBezTo>
                    <a:cubicBezTo>
                      <a:pt x="15" y="134"/>
                      <a:pt x="0" y="269"/>
                      <a:pt x="75" y="373"/>
                    </a:cubicBezTo>
                    <a:lnTo>
                      <a:pt x="3719" y="4824"/>
                    </a:lnTo>
                    <a:lnTo>
                      <a:pt x="1748" y="4451"/>
                    </a:lnTo>
                    <a:cubicBezTo>
                      <a:pt x="1738" y="4449"/>
                      <a:pt x="1728" y="4449"/>
                      <a:pt x="1718" y="4449"/>
                    </a:cubicBezTo>
                    <a:cubicBezTo>
                      <a:pt x="1596" y="4449"/>
                      <a:pt x="1493" y="4534"/>
                      <a:pt x="1479" y="4645"/>
                    </a:cubicBezTo>
                    <a:cubicBezTo>
                      <a:pt x="1464" y="4764"/>
                      <a:pt x="1539" y="4884"/>
                      <a:pt x="1673" y="4899"/>
                    </a:cubicBezTo>
                    <a:lnTo>
                      <a:pt x="4257" y="5392"/>
                    </a:lnTo>
                    <a:lnTo>
                      <a:pt x="4287" y="5392"/>
                    </a:lnTo>
                    <a:cubicBezTo>
                      <a:pt x="4376" y="5392"/>
                      <a:pt x="4451" y="5347"/>
                      <a:pt x="4481" y="5287"/>
                    </a:cubicBezTo>
                    <a:cubicBezTo>
                      <a:pt x="4541" y="5197"/>
                      <a:pt x="4526" y="5093"/>
                      <a:pt x="4466" y="5018"/>
                    </a:cubicBezTo>
                    <a:lnTo>
                      <a:pt x="418" y="89"/>
                    </a:lnTo>
                    <a:cubicBezTo>
                      <a:pt x="377" y="31"/>
                      <a:pt x="317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4" name="Google Shape;3224;p76"/>
              <p:cNvSpPr/>
              <p:nvPr/>
            </p:nvSpPr>
            <p:spPr>
              <a:xfrm>
                <a:off x="8189675" y="2568925"/>
                <a:ext cx="252075" cy="466400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18656" extrusionOk="0">
                    <a:moveTo>
                      <a:pt x="5049" y="0"/>
                    </a:moveTo>
                    <a:cubicBezTo>
                      <a:pt x="2271" y="0"/>
                      <a:pt x="16" y="2256"/>
                      <a:pt x="1" y="5034"/>
                    </a:cubicBezTo>
                    <a:lnTo>
                      <a:pt x="1" y="13607"/>
                    </a:lnTo>
                    <a:cubicBezTo>
                      <a:pt x="16" y="16385"/>
                      <a:pt x="2271" y="18640"/>
                      <a:pt x="5049" y="18655"/>
                    </a:cubicBezTo>
                    <a:cubicBezTo>
                      <a:pt x="7827" y="18640"/>
                      <a:pt x="10082" y="16385"/>
                      <a:pt x="10082" y="13607"/>
                    </a:cubicBezTo>
                    <a:lnTo>
                      <a:pt x="10082" y="5034"/>
                    </a:lnTo>
                    <a:cubicBezTo>
                      <a:pt x="10082" y="2256"/>
                      <a:pt x="7827" y="0"/>
                      <a:pt x="5049" y="0"/>
                    </a:cubicBezTo>
                    <a:close/>
                  </a:path>
                </a:pathLst>
              </a:custGeom>
              <a:solidFill>
                <a:srgbClr val="DB7D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5" name="Google Shape;3225;p76"/>
              <p:cNvSpPr/>
              <p:nvPr/>
            </p:nvSpPr>
            <p:spPr>
              <a:xfrm>
                <a:off x="7898050" y="1752050"/>
                <a:ext cx="821125" cy="994625"/>
              </a:xfrm>
              <a:custGeom>
                <a:avLst/>
                <a:gdLst/>
                <a:ahLst/>
                <a:cxnLst/>
                <a:rect l="l" t="t" r="r" b="b"/>
                <a:pathLst>
                  <a:path w="32845" h="39785" extrusionOk="0">
                    <a:moveTo>
                      <a:pt x="15705" y="1"/>
                    </a:moveTo>
                    <a:cubicBezTo>
                      <a:pt x="12703" y="1"/>
                      <a:pt x="1370" y="915"/>
                      <a:pt x="748" y="13677"/>
                    </a:cubicBezTo>
                    <a:cubicBezTo>
                      <a:pt x="1" y="29345"/>
                      <a:pt x="6035" y="33571"/>
                      <a:pt x="6035" y="33571"/>
                    </a:cubicBezTo>
                    <a:cubicBezTo>
                      <a:pt x="6035" y="33571"/>
                      <a:pt x="12353" y="39172"/>
                      <a:pt x="13592" y="39516"/>
                    </a:cubicBezTo>
                    <a:cubicBezTo>
                      <a:pt x="13921" y="39620"/>
                      <a:pt x="15564" y="39710"/>
                      <a:pt x="16326" y="39770"/>
                    </a:cubicBezTo>
                    <a:lnTo>
                      <a:pt x="16326" y="39785"/>
                    </a:lnTo>
                    <a:lnTo>
                      <a:pt x="16535" y="39785"/>
                    </a:lnTo>
                    <a:lnTo>
                      <a:pt x="16535" y="39770"/>
                    </a:lnTo>
                    <a:cubicBezTo>
                      <a:pt x="17296" y="39710"/>
                      <a:pt x="18939" y="39620"/>
                      <a:pt x="19268" y="39516"/>
                    </a:cubicBezTo>
                    <a:cubicBezTo>
                      <a:pt x="20493" y="39172"/>
                      <a:pt x="26826" y="33571"/>
                      <a:pt x="26826" y="33571"/>
                    </a:cubicBezTo>
                    <a:cubicBezTo>
                      <a:pt x="26826" y="33571"/>
                      <a:pt x="32845" y="29345"/>
                      <a:pt x="32098" y="13677"/>
                    </a:cubicBezTo>
                    <a:cubicBezTo>
                      <a:pt x="31488" y="915"/>
                      <a:pt x="20090" y="1"/>
                      <a:pt x="17128" y="1"/>
                    </a:cubicBezTo>
                    <a:cubicBezTo>
                      <a:pt x="16679" y="1"/>
                      <a:pt x="16424" y="22"/>
                      <a:pt x="16430" y="26"/>
                    </a:cubicBezTo>
                    <a:cubicBezTo>
                      <a:pt x="16424" y="22"/>
                      <a:pt x="16161" y="1"/>
                      <a:pt x="15705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6" name="Google Shape;3226;p76"/>
              <p:cNvSpPr/>
              <p:nvPr/>
            </p:nvSpPr>
            <p:spPr>
              <a:xfrm>
                <a:off x="8439475" y="2186200"/>
                <a:ext cx="515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2555" extrusionOk="0">
                    <a:moveTo>
                      <a:pt x="1031" y="0"/>
                    </a:moveTo>
                    <a:cubicBezTo>
                      <a:pt x="464" y="0"/>
                      <a:pt x="1" y="568"/>
                      <a:pt x="1" y="1285"/>
                    </a:cubicBezTo>
                    <a:cubicBezTo>
                      <a:pt x="1" y="1987"/>
                      <a:pt x="464" y="2554"/>
                      <a:pt x="1031" y="2554"/>
                    </a:cubicBezTo>
                    <a:cubicBezTo>
                      <a:pt x="1599" y="2554"/>
                      <a:pt x="2062" y="1987"/>
                      <a:pt x="2062" y="1285"/>
                    </a:cubicBezTo>
                    <a:cubicBezTo>
                      <a:pt x="2062" y="568"/>
                      <a:pt x="1599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7" name="Google Shape;3227;p76"/>
              <p:cNvSpPr/>
              <p:nvPr/>
            </p:nvSpPr>
            <p:spPr>
              <a:xfrm>
                <a:off x="8420425" y="2276925"/>
                <a:ext cx="205775" cy="119125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4765" extrusionOk="0">
                    <a:moveTo>
                      <a:pt x="4123" y="0"/>
                    </a:moveTo>
                    <a:cubicBezTo>
                      <a:pt x="1853" y="0"/>
                      <a:pt x="1" y="1061"/>
                      <a:pt x="1" y="2390"/>
                    </a:cubicBezTo>
                    <a:cubicBezTo>
                      <a:pt x="1" y="3705"/>
                      <a:pt x="1853" y="4765"/>
                      <a:pt x="4123" y="4765"/>
                    </a:cubicBezTo>
                    <a:cubicBezTo>
                      <a:pt x="6394" y="4765"/>
                      <a:pt x="8231" y="3705"/>
                      <a:pt x="8231" y="2390"/>
                    </a:cubicBezTo>
                    <a:cubicBezTo>
                      <a:pt x="8231" y="1061"/>
                      <a:pt x="6394" y="0"/>
                      <a:pt x="4123" y="0"/>
                    </a:cubicBezTo>
                    <a:close/>
                  </a:path>
                </a:pathLst>
              </a:custGeom>
              <a:solidFill>
                <a:srgbClr val="FF7C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8" name="Google Shape;3228;p76"/>
              <p:cNvSpPr/>
              <p:nvPr/>
            </p:nvSpPr>
            <p:spPr>
              <a:xfrm>
                <a:off x="8230750" y="2449825"/>
                <a:ext cx="1620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987" extrusionOk="0">
                    <a:moveTo>
                      <a:pt x="6319" y="0"/>
                    </a:moveTo>
                    <a:cubicBezTo>
                      <a:pt x="6298" y="0"/>
                      <a:pt x="6278" y="5"/>
                      <a:pt x="6259" y="15"/>
                    </a:cubicBezTo>
                    <a:cubicBezTo>
                      <a:pt x="5303" y="523"/>
                      <a:pt x="4317" y="941"/>
                      <a:pt x="3286" y="1239"/>
                    </a:cubicBezTo>
                    <a:cubicBezTo>
                      <a:pt x="2256" y="1508"/>
                      <a:pt x="1195" y="1658"/>
                      <a:pt x="135" y="1717"/>
                    </a:cubicBezTo>
                    <a:cubicBezTo>
                      <a:pt x="60" y="1717"/>
                      <a:pt x="1" y="1777"/>
                      <a:pt x="1" y="1852"/>
                    </a:cubicBezTo>
                    <a:cubicBezTo>
                      <a:pt x="1" y="1926"/>
                      <a:pt x="60" y="1986"/>
                      <a:pt x="135" y="1986"/>
                    </a:cubicBezTo>
                    <a:cubicBezTo>
                      <a:pt x="1225" y="1941"/>
                      <a:pt x="2316" y="1777"/>
                      <a:pt x="3361" y="1493"/>
                    </a:cubicBezTo>
                    <a:cubicBezTo>
                      <a:pt x="4422" y="1195"/>
                      <a:pt x="5422" y="776"/>
                      <a:pt x="6393" y="254"/>
                    </a:cubicBezTo>
                    <a:cubicBezTo>
                      <a:pt x="6453" y="224"/>
                      <a:pt x="6483" y="134"/>
                      <a:pt x="6438" y="74"/>
                    </a:cubicBezTo>
                    <a:cubicBezTo>
                      <a:pt x="6407" y="23"/>
                      <a:pt x="6363" y="0"/>
                      <a:pt x="6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29" name="Google Shape;3229;p76"/>
              <p:cNvSpPr/>
              <p:nvPr/>
            </p:nvSpPr>
            <p:spPr>
              <a:xfrm>
                <a:off x="8115375" y="2186200"/>
                <a:ext cx="515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2555" extrusionOk="0">
                    <a:moveTo>
                      <a:pt x="1031" y="0"/>
                    </a:moveTo>
                    <a:cubicBezTo>
                      <a:pt x="463" y="0"/>
                      <a:pt x="0" y="568"/>
                      <a:pt x="0" y="1285"/>
                    </a:cubicBezTo>
                    <a:cubicBezTo>
                      <a:pt x="0" y="1987"/>
                      <a:pt x="463" y="2554"/>
                      <a:pt x="1031" y="2554"/>
                    </a:cubicBezTo>
                    <a:cubicBezTo>
                      <a:pt x="1599" y="2554"/>
                      <a:pt x="2062" y="1987"/>
                      <a:pt x="2062" y="1285"/>
                    </a:cubicBezTo>
                    <a:cubicBezTo>
                      <a:pt x="2062" y="568"/>
                      <a:pt x="1599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0" name="Google Shape;3230;p76"/>
              <p:cNvSpPr/>
              <p:nvPr/>
            </p:nvSpPr>
            <p:spPr>
              <a:xfrm>
                <a:off x="7980200" y="2276925"/>
                <a:ext cx="205775" cy="119125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4765" extrusionOk="0">
                    <a:moveTo>
                      <a:pt x="4123" y="0"/>
                    </a:moveTo>
                    <a:cubicBezTo>
                      <a:pt x="1853" y="0"/>
                      <a:pt x="1" y="1061"/>
                      <a:pt x="1" y="2390"/>
                    </a:cubicBezTo>
                    <a:cubicBezTo>
                      <a:pt x="1" y="3705"/>
                      <a:pt x="1853" y="4765"/>
                      <a:pt x="4123" y="4765"/>
                    </a:cubicBezTo>
                    <a:cubicBezTo>
                      <a:pt x="6393" y="4765"/>
                      <a:pt x="8230" y="3705"/>
                      <a:pt x="8230" y="2390"/>
                    </a:cubicBezTo>
                    <a:cubicBezTo>
                      <a:pt x="8230" y="1061"/>
                      <a:pt x="6393" y="0"/>
                      <a:pt x="4123" y="0"/>
                    </a:cubicBezTo>
                    <a:close/>
                  </a:path>
                </a:pathLst>
              </a:custGeom>
              <a:solidFill>
                <a:srgbClr val="FF7C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1" name="Google Shape;3231;p76"/>
              <p:cNvSpPr/>
              <p:nvPr/>
            </p:nvSpPr>
            <p:spPr>
              <a:xfrm>
                <a:off x="8213950" y="2164025"/>
                <a:ext cx="179250" cy="257050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10282" extrusionOk="0">
                    <a:moveTo>
                      <a:pt x="2288" y="0"/>
                    </a:moveTo>
                    <a:cubicBezTo>
                      <a:pt x="2272" y="0"/>
                      <a:pt x="2257" y="2"/>
                      <a:pt x="2241" y="6"/>
                    </a:cubicBezTo>
                    <a:cubicBezTo>
                      <a:pt x="2121" y="21"/>
                      <a:pt x="2032" y="140"/>
                      <a:pt x="2062" y="260"/>
                    </a:cubicBezTo>
                    <a:cubicBezTo>
                      <a:pt x="2629" y="3202"/>
                      <a:pt x="2286" y="5457"/>
                      <a:pt x="1016" y="7145"/>
                    </a:cubicBezTo>
                    <a:cubicBezTo>
                      <a:pt x="628" y="7533"/>
                      <a:pt x="0" y="8161"/>
                      <a:pt x="508" y="8848"/>
                    </a:cubicBezTo>
                    <a:cubicBezTo>
                      <a:pt x="747" y="9087"/>
                      <a:pt x="1091" y="9102"/>
                      <a:pt x="1404" y="9117"/>
                    </a:cubicBezTo>
                    <a:cubicBezTo>
                      <a:pt x="1748" y="9117"/>
                      <a:pt x="1912" y="9147"/>
                      <a:pt x="1957" y="9281"/>
                    </a:cubicBezTo>
                    <a:cubicBezTo>
                      <a:pt x="2151" y="9789"/>
                      <a:pt x="2599" y="10147"/>
                      <a:pt x="3137" y="10237"/>
                    </a:cubicBezTo>
                    <a:cubicBezTo>
                      <a:pt x="3167" y="10267"/>
                      <a:pt x="3212" y="10282"/>
                      <a:pt x="3256" y="10282"/>
                    </a:cubicBezTo>
                    <a:lnTo>
                      <a:pt x="3899" y="10282"/>
                    </a:lnTo>
                    <a:cubicBezTo>
                      <a:pt x="3944" y="10282"/>
                      <a:pt x="3973" y="10267"/>
                      <a:pt x="4018" y="10252"/>
                    </a:cubicBezTo>
                    <a:cubicBezTo>
                      <a:pt x="4556" y="10162"/>
                      <a:pt x="5004" y="9804"/>
                      <a:pt x="5198" y="9281"/>
                    </a:cubicBezTo>
                    <a:cubicBezTo>
                      <a:pt x="5243" y="9147"/>
                      <a:pt x="5407" y="9132"/>
                      <a:pt x="5751" y="9117"/>
                    </a:cubicBezTo>
                    <a:cubicBezTo>
                      <a:pt x="6064" y="9102"/>
                      <a:pt x="6408" y="9102"/>
                      <a:pt x="6662" y="8833"/>
                    </a:cubicBezTo>
                    <a:cubicBezTo>
                      <a:pt x="7170" y="8176"/>
                      <a:pt x="6527" y="7533"/>
                      <a:pt x="6169" y="7190"/>
                    </a:cubicBezTo>
                    <a:cubicBezTo>
                      <a:pt x="4884" y="5472"/>
                      <a:pt x="4526" y="3202"/>
                      <a:pt x="5094" y="275"/>
                    </a:cubicBezTo>
                    <a:cubicBezTo>
                      <a:pt x="5123" y="155"/>
                      <a:pt x="5049" y="36"/>
                      <a:pt x="4929" y="6"/>
                    </a:cubicBezTo>
                    <a:cubicBezTo>
                      <a:pt x="4918" y="5"/>
                      <a:pt x="4907" y="4"/>
                      <a:pt x="4895" y="4"/>
                    </a:cubicBezTo>
                    <a:cubicBezTo>
                      <a:pt x="4775" y="4"/>
                      <a:pt x="4674" y="76"/>
                      <a:pt x="4660" y="185"/>
                    </a:cubicBezTo>
                    <a:cubicBezTo>
                      <a:pt x="4063" y="3247"/>
                      <a:pt x="4436" y="5622"/>
                      <a:pt x="5825" y="7474"/>
                    </a:cubicBezTo>
                    <a:cubicBezTo>
                      <a:pt x="6244" y="7892"/>
                      <a:pt x="6557" y="8235"/>
                      <a:pt x="6333" y="8534"/>
                    </a:cubicBezTo>
                    <a:cubicBezTo>
                      <a:pt x="6214" y="8654"/>
                      <a:pt x="5975" y="8669"/>
                      <a:pt x="5736" y="8669"/>
                    </a:cubicBezTo>
                    <a:cubicBezTo>
                      <a:pt x="5377" y="8684"/>
                      <a:pt x="4929" y="8698"/>
                      <a:pt x="4765" y="9117"/>
                    </a:cubicBezTo>
                    <a:cubicBezTo>
                      <a:pt x="4616" y="9535"/>
                      <a:pt x="4212" y="9819"/>
                      <a:pt x="3764" y="9834"/>
                    </a:cubicBezTo>
                    <a:lnTo>
                      <a:pt x="3376" y="9834"/>
                    </a:lnTo>
                    <a:cubicBezTo>
                      <a:pt x="2928" y="9819"/>
                      <a:pt x="2540" y="9535"/>
                      <a:pt x="2375" y="9117"/>
                    </a:cubicBezTo>
                    <a:cubicBezTo>
                      <a:pt x="2226" y="8698"/>
                      <a:pt x="1763" y="8684"/>
                      <a:pt x="1404" y="8669"/>
                    </a:cubicBezTo>
                    <a:cubicBezTo>
                      <a:pt x="1180" y="8654"/>
                      <a:pt x="941" y="8654"/>
                      <a:pt x="852" y="8564"/>
                    </a:cubicBezTo>
                    <a:cubicBezTo>
                      <a:pt x="613" y="8235"/>
                      <a:pt x="912" y="7892"/>
                      <a:pt x="1360" y="7444"/>
                    </a:cubicBezTo>
                    <a:cubicBezTo>
                      <a:pt x="2719" y="5622"/>
                      <a:pt x="3092" y="3247"/>
                      <a:pt x="2495" y="185"/>
                    </a:cubicBezTo>
                    <a:cubicBezTo>
                      <a:pt x="2482" y="81"/>
                      <a:pt x="2390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2" name="Google Shape;3232;p76"/>
              <p:cNvSpPr/>
              <p:nvPr/>
            </p:nvSpPr>
            <p:spPr>
              <a:xfrm>
                <a:off x="8408500" y="2030175"/>
                <a:ext cx="218075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3222" extrusionOk="0">
                    <a:moveTo>
                      <a:pt x="1182" y="1"/>
                    </a:moveTo>
                    <a:cubicBezTo>
                      <a:pt x="648" y="1"/>
                      <a:pt x="171" y="396"/>
                      <a:pt x="90" y="939"/>
                    </a:cubicBezTo>
                    <a:cubicBezTo>
                      <a:pt x="0" y="1536"/>
                      <a:pt x="403" y="2104"/>
                      <a:pt x="1001" y="2193"/>
                    </a:cubicBezTo>
                    <a:lnTo>
                      <a:pt x="7378" y="3209"/>
                    </a:lnTo>
                    <a:cubicBezTo>
                      <a:pt x="7433" y="3217"/>
                      <a:pt x="7487" y="3221"/>
                      <a:pt x="7540" y="3221"/>
                    </a:cubicBezTo>
                    <a:cubicBezTo>
                      <a:pt x="8073" y="3221"/>
                      <a:pt x="8538" y="2826"/>
                      <a:pt x="8633" y="2283"/>
                    </a:cubicBezTo>
                    <a:cubicBezTo>
                      <a:pt x="8723" y="1686"/>
                      <a:pt x="8319" y="1133"/>
                      <a:pt x="7722" y="1028"/>
                    </a:cubicBezTo>
                    <a:lnTo>
                      <a:pt x="1344" y="13"/>
                    </a:lnTo>
                    <a:cubicBezTo>
                      <a:pt x="1290" y="5"/>
                      <a:pt x="1236" y="1"/>
                      <a:pt x="1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3" name="Google Shape;3233;p76"/>
              <p:cNvSpPr/>
              <p:nvPr/>
            </p:nvSpPr>
            <p:spPr>
              <a:xfrm>
                <a:off x="7985425" y="2092150"/>
                <a:ext cx="218475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8739" h="3222" extrusionOk="0">
                    <a:moveTo>
                      <a:pt x="7546" y="1"/>
                    </a:moveTo>
                    <a:cubicBezTo>
                      <a:pt x="7491" y="1"/>
                      <a:pt x="7435" y="5"/>
                      <a:pt x="7379" y="13"/>
                    </a:cubicBezTo>
                    <a:lnTo>
                      <a:pt x="1016" y="1029"/>
                    </a:lnTo>
                    <a:cubicBezTo>
                      <a:pt x="404" y="1118"/>
                      <a:pt x="1" y="1686"/>
                      <a:pt x="90" y="2298"/>
                    </a:cubicBezTo>
                    <a:cubicBezTo>
                      <a:pt x="185" y="2840"/>
                      <a:pt x="648" y="3222"/>
                      <a:pt x="1179" y="3222"/>
                    </a:cubicBezTo>
                    <a:cubicBezTo>
                      <a:pt x="1234" y="3222"/>
                      <a:pt x="1289" y="3218"/>
                      <a:pt x="1345" y="3209"/>
                    </a:cubicBezTo>
                    <a:lnTo>
                      <a:pt x="7723" y="2194"/>
                    </a:lnTo>
                    <a:cubicBezTo>
                      <a:pt x="8335" y="2089"/>
                      <a:pt x="8738" y="1537"/>
                      <a:pt x="8634" y="924"/>
                    </a:cubicBezTo>
                    <a:cubicBezTo>
                      <a:pt x="8552" y="383"/>
                      <a:pt x="8078" y="1"/>
                      <a:pt x="7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4" name="Google Shape;3234;p76"/>
              <p:cNvSpPr/>
              <p:nvPr/>
            </p:nvSpPr>
            <p:spPr>
              <a:xfrm>
                <a:off x="8353975" y="2118225"/>
                <a:ext cx="315925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12637" h="8276" extrusionOk="0">
                    <a:moveTo>
                      <a:pt x="4138" y="434"/>
                    </a:moveTo>
                    <a:lnTo>
                      <a:pt x="8499" y="449"/>
                    </a:lnTo>
                    <a:cubicBezTo>
                      <a:pt x="8526" y="448"/>
                      <a:pt x="8554" y="448"/>
                      <a:pt x="8581" y="448"/>
                    </a:cubicBezTo>
                    <a:cubicBezTo>
                      <a:pt x="10620" y="448"/>
                      <a:pt x="12278" y="2089"/>
                      <a:pt x="12278" y="4138"/>
                    </a:cubicBezTo>
                    <a:cubicBezTo>
                      <a:pt x="12278" y="6187"/>
                      <a:pt x="10620" y="7828"/>
                      <a:pt x="8581" y="7828"/>
                    </a:cubicBezTo>
                    <a:cubicBezTo>
                      <a:pt x="8554" y="7828"/>
                      <a:pt x="8526" y="7828"/>
                      <a:pt x="8499" y="7827"/>
                    </a:cubicBezTo>
                    <a:lnTo>
                      <a:pt x="4138" y="7827"/>
                    </a:lnTo>
                    <a:cubicBezTo>
                      <a:pt x="2106" y="7827"/>
                      <a:pt x="448" y="6169"/>
                      <a:pt x="448" y="4138"/>
                    </a:cubicBezTo>
                    <a:cubicBezTo>
                      <a:pt x="448" y="2092"/>
                      <a:pt x="2091" y="449"/>
                      <a:pt x="4138" y="434"/>
                    </a:cubicBezTo>
                    <a:close/>
                    <a:moveTo>
                      <a:pt x="4138" y="1"/>
                    </a:moveTo>
                    <a:cubicBezTo>
                      <a:pt x="1852" y="1"/>
                      <a:pt x="0" y="1853"/>
                      <a:pt x="0" y="4138"/>
                    </a:cubicBezTo>
                    <a:cubicBezTo>
                      <a:pt x="0" y="6423"/>
                      <a:pt x="1852" y="8260"/>
                      <a:pt x="4138" y="8260"/>
                    </a:cubicBezTo>
                    <a:lnTo>
                      <a:pt x="8499" y="8260"/>
                    </a:lnTo>
                    <a:lnTo>
                      <a:pt x="8499" y="8275"/>
                    </a:lnTo>
                    <a:cubicBezTo>
                      <a:pt x="10784" y="8275"/>
                      <a:pt x="12636" y="6423"/>
                      <a:pt x="12636" y="4138"/>
                    </a:cubicBezTo>
                    <a:cubicBezTo>
                      <a:pt x="12636" y="1853"/>
                      <a:pt x="10784" y="1"/>
                      <a:pt x="8499" y="1"/>
                    </a:cubicBezTo>
                    <a:close/>
                  </a:path>
                </a:pathLst>
              </a:custGeom>
              <a:solidFill>
                <a:srgbClr val="E54E5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5" name="Google Shape;3235;p76"/>
              <p:cNvSpPr/>
              <p:nvPr/>
            </p:nvSpPr>
            <p:spPr>
              <a:xfrm>
                <a:off x="7918225" y="2118225"/>
                <a:ext cx="316275" cy="206525"/>
              </a:xfrm>
              <a:custGeom>
                <a:avLst/>
                <a:gdLst/>
                <a:ahLst/>
                <a:cxnLst/>
                <a:rect l="l" t="t" r="r" b="b"/>
                <a:pathLst>
                  <a:path w="12651" h="8261" extrusionOk="0">
                    <a:moveTo>
                      <a:pt x="4138" y="434"/>
                    </a:moveTo>
                    <a:lnTo>
                      <a:pt x="8514" y="449"/>
                    </a:lnTo>
                    <a:cubicBezTo>
                      <a:pt x="10545" y="449"/>
                      <a:pt x="12188" y="2107"/>
                      <a:pt x="12203" y="4138"/>
                    </a:cubicBezTo>
                    <a:cubicBezTo>
                      <a:pt x="12188" y="6169"/>
                      <a:pt x="10545" y="7827"/>
                      <a:pt x="8514" y="7827"/>
                    </a:cubicBezTo>
                    <a:lnTo>
                      <a:pt x="4138" y="7827"/>
                    </a:lnTo>
                    <a:cubicBezTo>
                      <a:pt x="2106" y="7827"/>
                      <a:pt x="463" y="6169"/>
                      <a:pt x="448" y="4138"/>
                    </a:cubicBezTo>
                    <a:cubicBezTo>
                      <a:pt x="448" y="2092"/>
                      <a:pt x="2106" y="449"/>
                      <a:pt x="4138" y="434"/>
                    </a:cubicBezTo>
                    <a:close/>
                    <a:moveTo>
                      <a:pt x="4138" y="1"/>
                    </a:moveTo>
                    <a:cubicBezTo>
                      <a:pt x="1867" y="1"/>
                      <a:pt x="15" y="1853"/>
                      <a:pt x="0" y="4138"/>
                    </a:cubicBezTo>
                    <a:cubicBezTo>
                      <a:pt x="15" y="6423"/>
                      <a:pt x="1867" y="8260"/>
                      <a:pt x="4138" y="8260"/>
                    </a:cubicBezTo>
                    <a:lnTo>
                      <a:pt x="8514" y="8260"/>
                    </a:lnTo>
                    <a:cubicBezTo>
                      <a:pt x="10784" y="8260"/>
                      <a:pt x="12636" y="6423"/>
                      <a:pt x="12651" y="4138"/>
                    </a:cubicBezTo>
                    <a:cubicBezTo>
                      <a:pt x="12636" y="1853"/>
                      <a:pt x="10799" y="1"/>
                      <a:pt x="8514" y="1"/>
                    </a:cubicBezTo>
                    <a:close/>
                  </a:path>
                </a:pathLst>
              </a:custGeom>
              <a:solidFill>
                <a:srgbClr val="E54E5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6" name="Google Shape;3236;p76"/>
              <p:cNvSpPr/>
              <p:nvPr/>
            </p:nvSpPr>
            <p:spPr>
              <a:xfrm>
                <a:off x="8226275" y="2210400"/>
                <a:ext cx="1363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064" extrusionOk="0">
                    <a:moveTo>
                      <a:pt x="3081" y="0"/>
                    </a:moveTo>
                    <a:cubicBezTo>
                      <a:pt x="1520" y="0"/>
                      <a:pt x="89" y="621"/>
                      <a:pt x="0" y="660"/>
                    </a:cubicBezTo>
                    <a:lnTo>
                      <a:pt x="195" y="1063"/>
                    </a:lnTo>
                    <a:cubicBezTo>
                      <a:pt x="214" y="1053"/>
                      <a:pt x="1604" y="451"/>
                      <a:pt x="3082" y="451"/>
                    </a:cubicBezTo>
                    <a:cubicBezTo>
                      <a:pt x="3818" y="451"/>
                      <a:pt x="4577" y="601"/>
                      <a:pt x="5198" y="1048"/>
                    </a:cubicBezTo>
                    <a:lnTo>
                      <a:pt x="5452" y="675"/>
                    </a:lnTo>
                    <a:cubicBezTo>
                      <a:pt x="4741" y="169"/>
                      <a:pt x="3893" y="0"/>
                      <a:pt x="3081" y="0"/>
                    </a:cubicBezTo>
                    <a:close/>
                  </a:path>
                </a:pathLst>
              </a:custGeom>
              <a:solidFill>
                <a:srgbClr val="E54E5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7" name="Google Shape;3237;p76"/>
              <p:cNvSpPr/>
              <p:nvPr/>
            </p:nvSpPr>
            <p:spPr>
              <a:xfrm>
                <a:off x="9561525" y="2771525"/>
                <a:ext cx="610175" cy="994200"/>
              </a:xfrm>
              <a:custGeom>
                <a:avLst/>
                <a:gdLst/>
                <a:ahLst/>
                <a:cxnLst/>
                <a:rect l="l" t="t" r="r" b="b"/>
                <a:pathLst>
                  <a:path w="24407" h="39768" extrusionOk="0">
                    <a:moveTo>
                      <a:pt x="20530" y="1"/>
                    </a:moveTo>
                    <a:cubicBezTo>
                      <a:pt x="20191" y="1"/>
                      <a:pt x="19463" y="219"/>
                      <a:pt x="19417" y="2083"/>
                    </a:cubicBezTo>
                    <a:cubicBezTo>
                      <a:pt x="19373" y="4502"/>
                      <a:pt x="18775" y="8281"/>
                      <a:pt x="16460" y="11462"/>
                    </a:cubicBezTo>
                    <a:cubicBezTo>
                      <a:pt x="16460" y="11462"/>
                      <a:pt x="18436" y="4881"/>
                      <a:pt x="11710" y="4881"/>
                    </a:cubicBezTo>
                    <a:cubicBezTo>
                      <a:pt x="10901" y="4881"/>
                      <a:pt x="9967" y="4976"/>
                      <a:pt x="8888" y="5189"/>
                    </a:cubicBezTo>
                    <a:cubicBezTo>
                      <a:pt x="8888" y="5189"/>
                      <a:pt x="7944" y="6612"/>
                      <a:pt x="9805" y="6612"/>
                    </a:cubicBezTo>
                    <a:cubicBezTo>
                      <a:pt x="9860" y="6612"/>
                      <a:pt x="9918" y="6611"/>
                      <a:pt x="9978" y="6608"/>
                    </a:cubicBezTo>
                    <a:cubicBezTo>
                      <a:pt x="10175" y="6598"/>
                      <a:pt x="10388" y="6592"/>
                      <a:pt x="10610" y="6592"/>
                    </a:cubicBezTo>
                    <a:cubicBezTo>
                      <a:pt x="12752" y="6592"/>
                      <a:pt x="15746" y="7173"/>
                      <a:pt x="13040" y="10745"/>
                    </a:cubicBezTo>
                    <a:cubicBezTo>
                      <a:pt x="11829" y="12344"/>
                      <a:pt x="10716" y="13029"/>
                      <a:pt x="9839" y="13029"/>
                    </a:cubicBezTo>
                    <a:cubicBezTo>
                      <a:pt x="8552" y="13029"/>
                      <a:pt x="7772" y="11555"/>
                      <a:pt x="7932" y="9326"/>
                    </a:cubicBezTo>
                    <a:cubicBezTo>
                      <a:pt x="8085" y="7190"/>
                      <a:pt x="7923" y="6489"/>
                      <a:pt x="7597" y="6489"/>
                    </a:cubicBezTo>
                    <a:cubicBezTo>
                      <a:pt x="7352" y="6489"/>
                      <a:pt x="7013" y="6888"/>
                      <a:pt x="6647" y="7370"/>
                    </a:cubicBezTo>
                    <a:cubicBezTo>
                      <a:pt x="5796" y="8490"/>
                      <a:pt x="6856" y="20424"/>
                      <a:pt x="6856" y="20424"/>
                    </a:cubicBezTo>
                    <a:lnTo>
                      <a:pt x="1" y="37824"/>
                    </a:lnTo>
                    <a:cubicBezTo>
                      <a:pt x="1" y="37824"/>
                      <a:pt x="1656" y="39768"/>
                      <a:pt x="3768" y="39768"/>
                    </a:cubicBezTo>
                    <a:cubicBezTo>
                      <a:pt x="5382" y="39768"/>
                      <a:pt x="7262" y="38633"/>
                      <a:pt x="8873" y="34628"/>
                    </a:cubicBezTo>
                    <a:lnTo>
                      <a:pt x="12726" y="21753"/>
                    </a:lnTo>
                    <a:cubicBezTo>
                      <a:pt x="12726" y="21753"/>
                      <a:pt x="24406" y="10626"/>
                      <a:pt x="23898" y="5607"/>
                    </a:cubicBezTo>
                    <a:cubicBezTo>
                      <a:pt x="23898" y="5607"/>
                      <a:pt x="23729" y="5493"/>
                      <a:pt x="23480" y="5493"/>
                    </a:cubicBezTo>
                    <a:cubicBezTo>
                      <a:pt x="23205" y="5493"/>
                      <a:pt x="22832" y="5632"/>
                      <a:pt x="22479" y="6220"/>
                    </a:cubicBezTo>
                    <a:cubicBezTo>
                      <a:pt x="21792" y="7340"/>
                      <a:pt x="21120" y="9804"/>
                      <a:pt x="19268" y="11836"/>
                    </a:cubicBezTo>
                    <a:cubicBezTo>
                      <a:pt x="19268" y="11836"/>
                      <a:pt x="22733" y="3352"/>
                      <a:pt x="20702" y="21"/>
                    </a:cubicBezTo>
                    <a:cubicBezTo>
                      <a:pt x="20702" y="21"/>
                      <a:pt x="20634" y="1"/>
                      <a:pt x="20530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8" name="Google Shape;3238;p76"/>
              <p:cNvSpPr/>
              <p:nvPr/>
            </p:nvSpPr>
            <p:spPr>
              <a:xfrm>
                <a:off x="8023150" y="3015125"/>
                <a:ext cx="572050" cy="1603775"/>
              </a:xfrm>
              <a:custGeom>
                <a:avLst/>
                <a:gdLst/>
                <a:ahLst/>
                <a:cxnLst/>
                <a:rect l="l" t="t" r="r" b="b"/>
                <a:pathLst>
                  <a:path w="22882" h="64151" extrusionOk="0">
                    <a:moveTo>
                      <a:pt x="5392" y="1"/>
                    </a:moveTo>
                    <a:cubicBezTo>
                      <a:pt x="2420" y="1"/>
                      <a:pt x="15" y="2405"/>
                      <a:pt x="0" y="5378"/>
                    </a:cubicBezTo>
                    <a:lnTo>
                      <a:pt x="0" y="60088"/>
                    </a:lnTo>
                    <a:cubicBezTo>
                      <a:pt x="15" y="61656"/>
                      <a:pt x="702" y="63134"/>
                      <a:pt x="1897" y="64150"/>
                    </a:cubicBezTo>
                    <a:lnTo>
                      <a:pt x="21000" y="64150"/>
                    </a:lnTo>
                    <a:cubicBezTo>
                      <a:pt x="22195" y="63134"/>
                      <a:pt x="22882" y="61641"/>
                      <a:pt x="22882" y="60073"/>
                    </a:cubicBezTo>
                    <a:lnTo>
                      <a:pt x="22882" y="5378"/>
                    </a:lnTo>
                    <a:cubicBezTo>
                      <a:pt x="22882" y="2405"/>
                      <a:pt x="20477" y="1"/>
                      <a:pt x="175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39" name="Google Shape;3239;p76"/>
              <p:cNvSpPr/>
              <p:nvPr/>
            </p:nvSpPr>
            <p:spPr>
              <a:xfrm>
                <a:off x="8155700" y="4269200"/>
                <a:ext cx="374925" cy="358925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14357" extrusionOk="0">
                    <a:moveTo>
                      <a:pt x="5619" y="0"/>
                    </a:moveTo>
                    <a:cubicBezTo>
                      <a:pt x="5494" y="0"/>
                      <a:pt x="5371" y="23"/>
                      <a:pt x="5258" y="67"/>
                    </a:cubicBezTo>
                    <a:cubicBezTo>
                      <a:pt x="4810" y="261"/>
                      <a:pt x="4511" y="664"/>
                      <a:pt x="4227" y="1023"/>
                    </a:cubicBezTo>
                    <a:cubicBezTo>
                      <a:pt x="3884" y="1441"/>
                      <a:pt x="3585" y="1874"/>
                      <a:pt x="3301" y="2322"/>
                    </a:cubicBezTo>
                    <a:cubicBezTo>
                      <a:pt x="2749" y="3233"/>
                      <a:pt x="2271" y="4204"/>
                      <a:pt x="1897" y="5205"/>
                    </a:cubicBezTo>
                    <a:cubicBezTo>
                      <a:pt x="1121" y="7236"/>
                      <a:pt x="658" y="9372"/>
                      <a:pt x="225" y="11508"/>
                    </a:cubicBezTo>
                    <a:cubicBezTo>
                      <a:pt x="120" y="11956"/>
                      <a:pt x="0" y="12449"/>
                      <a:pt x="329" y="12867"/>
                    </a:cubicBezTo>
                    <a:cubicBezTo>
                      <a:pt x="598" y="13210"/>
                      <a:pt x="1046" y="13375"/>
                      <a:pt x="1449" y="13494"/>
                    </a:cubicBezTo>
                    <a:cubicBezTo>
                      <a:pt x="2495" y="13793"/>
                      <a:pt x="3570" y="14017"/>
                      <a:pt x="4646" y="14151"/>
                    </a:cubicBezTo>
                    <a:cubicBezTo>
                      <a:pt x="5627" y="14289"/>
                      <a:pt x="6614" y="14357"/>
                      <a:pt x="7602" y="14357"/>
                    </a:cubicBezTo>
                    <a:cubicBezTo>
                      <a:pt x="8765" y="14357"/>
                      <a:pt x="9928" y="14262"/>
                      <a:pt x="11083" y="14077"/>
                    </a:cubicBezTo>
                    <a:cubicBezTo>
                      <a:pt x="11591" y="14002"/>
                      <a:pt x="12098" y="13912"/>
                      <a:pt x="12591" y="13778"/>
                    </a:cubicBezTo>
                    <a:cubicBezTo>
                      <a:pt x="13039" y="13688"/>
                      <a:pt x="13458" y="13494"/>
                      <a:pt x="13831" y="13225"/>
                    </a:cubicBezTo>
                    <a:cubicBezTo>
                      <a:pt x="14130" y="12971"/>
                      <a:pt x="14488" y="12508"/>
                      <a:pt x="14145" y="12135"/>
                    </a:cubicBezTo>
                    <a:cubicBezTo>
                      <a:pt x="14070" y="12045"/>
                      <a:pt x="13965" y="11986"/>
                      <a:pt x="13846" y="11956"/>
                    </a:cubicBezTo>
                    <a:cubicBezTo>
                      <a:pt x="13951" y="11881"/>
                      <a:pt x="14055" y="11806"/>
                      <a:pt x="14160" y="11732"/>
                    </a:cubicBezTo>
                    <a:cubicBezTo>
                      <a:pt x="14294" y="11627"/>
                      <a:pt x="14443" y="11508"/>
                      <a:pt x="14593" y="11403"/>
                    </a:cubicBezTo>
                    <a:cubicBezTo>
                      <a:pt x="14727" y="11314"/>
                      <a:pt x="14847" y="11179"/>
                      <a:pt x="14921" y="11030"/>
                    </a:cubicBezTo>
                    <a:cubicBezTo>
                      <a:pt x="14996" y="10761"/>
                      <a:pt x="14862" y="10462"/>
                      <a:pt x="14623" y="10328"/>
                    </a:cubicBezTo>
                    <a:cubicBezTo>
                      <a:pt x="14473" y="10238"/>
                      <a:pt x="14294" y="10178"/>
                      <a:pt x="14115" y="10178"/>
                    </a:cubicBezTo>
                    <a:cubicBezTo>
                      <a:pt x="14324" y="9984"/>
                      <a:pt x="14473" y="9730"/>
                      <a:pt x="14548" y="9462"/>
                    </a:cubicBezTo>
                    <a:cubicBezTo>
                      <a:pt x="14638" y="9148"/>
                      <a:pt x="14593" y="8819"/>
                      <a:pt x="14414" y="8550"/>
                    </a:cubicBezTo>
                    <a:cubicBezTo>
                      <a:pt x="14160" y="8192"/>
                      <a:pt x="13712" y="8147"/>
                      <a:pt x="13308" y="8087"/>
                    </a:cubicBezTo>
                    <a:lnTo>
                      <a:pt x="12158" y="7953"/>
                    </a:lnTo>
                    <a:cubicBezTo>
                      <a:pt x="12412" y="7624"/>
                      <a:pt x="12786" y="7400"/>
                      <a:pt x="12815" y="6937"/>
                    </a:cubicBezTo>
                    <a:cubicBezTo>
                      <a:pt x="12830" y="6728"/>
                      <a:pt x="12741" y="6519"/>
                      <a:pt x="12562" y="6400"/>
                    </a:cubicBezTo>
                    <a:cubicBezTo>
                      <a:pt x="12337" y="6220"/>
                      <a:pt x="12039" y="6206"/>
                      <a:pt x="11770" y="6161"/>
                    </a:cubicBezTo>
                    <a:cubicBezTo>
                      <a:pt x="10680" y="5981"/>
                      <a:pt x="9574" y="5862"/>
                      <a:pt x="8484" y="5683"/>
                    </a:cubicBezTo>
                    <a:cubicBezTo>
                      <a:pt x="7424" y="5518"/>
                      <a:pt x="6348" y="5324"/>
                      <a:pt x="5348" y="4921"/>
                    </a:cubicBezTo>
                    <a:cubicBezTo>
                      <a:pt x="5019" y="4787"/>
                      <a:pt x="4660" y="4592"/>
                      <a:pt x="4511" y="4249"/>
                    </a:cubicBezTo>
                    <a:cubicBezTo>
                      <a:pt x="4646" y="3801"/>
                      <a:pt x="4825" y="3353"/>
                      <a:pt x="5049" y="2935"/>
                    </a:cubicBezTo>
                    <a:cubicBezTo>
                      <a:pt x="5482" y="2083"/>
                      <a:pt x="6079" y="1232"/>
                      <a:pt x="6049" y="246"/>
                    </a:cubicBezTo>
                    <a:cubicBezTo>
                      <a:pt x="6035" y="157"/>
                      <a:pt x="5975" y="67"/>
                      <a:pt x="5885" y="37"/>
                    </a:cubicBezTo>
                    <a:cubicBezTo>
                      <a:pt x="5798" y="12"/>
                      <a:pt x="5708" y="0"/>
                      <a:pt x="5619" y="0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0" name="Google Shape;3240;p76"/>
              <p:cNvSpPr/>
              <p:nvPr/>
            </p:nvSpPr>
            <p:spPr>
              <a:xfrm>
                <a:off x="7169200" y="2854575"/>
                <a:ext cx="1063450" cy="1764700"/>
              </a:xfrm>
              <a:custGeom>
                <a:avLst/>
                <a:gdLst/>
                <a:ahLst/>
                <a:cxnLst/>
                <a:rect l="l" t="t" r="r" b="b"/>
                <a:pathLst>
                  <a:path w="42538" h="70588" extrusionOk="0">
                    <a:moveTo>
                      <a:pt x="34576" y="0"/>
                    </a:moveTo>
                    <a:cubicBezTo>
                      <a:pt x="33949" y="60"/>
                      <a:pt x="19715" y="4123"/>
                      <a:pt x="16698" y="7558"/>
                    </a:cubicBezTo>
                    <a:cubicBezTo>
                      <a:pt x="14518" y="10037"/>
                      <a:pt x="6079" y="37385"/>
                      <a:pt x="1568" y="52365"/>
                    </a:cubicBezTo>
                    <a:cubicBezTo>
                      <a:pt x="0" y="57548"/>
                      <a:pt x="3211" y="62970"/>
                      <a:pt x="8498" y="64105"/>
                    </a:cubicBezTo>
                    <a:lnTo>
                      <a:pt x="18550" y="66271"/>
                    </a:lnTo>
                    <a:lnTo>
                      <a:pt x="18446" y="70587"/>
                    </a:lnTo>
                    <a:lnTo>
                      <a:pt x="40401" y="70587"/>
                    </a:lnTo>
                    <a:lnTo>
                      <a:pt x="42537" y="58564"/>
                    </a:lnTo>
                    <a:lnTo>
                      <a:pt x="37101" y="57205"/>
                    </a:lnTo>
                    <a:lnTo>
                      <a:pt x="36996" y="23106"/>
                    </a:lnTo>
                    <a:lnTo>
                      <a:pt x="37877" y="4810"/>
                    </a:lnTo>
                    <a:lnTo>
                      <a:pt x="345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1" name="Google Shape;3241;p76"/>
              <p:cNvSpPr/>
              <p:nvPr/>
            </p:nvSpPr>
            <p:spPr>
              <a:xfrm>
                <a:off x="7626600" y="3466575"/>
                <a:ext cx="16075" cy="7035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28140" extrusionOk="0">
                    <a:moveTo>
                      <a:pt x="419" y="0"/>
                    </a:moveTo>
                    <a:cubicBezTo>
                      <a:pt x="299" y="0"/>
                      <a:pt x="195" y="105"/>
                      <a:pt x="195" y="224"/>
                    </a:cubicBezTo>
                    <a:lnTo>
                      <a:pt x="0" y="27915"/>
                    </a:lnTo>
                    <a:cubicBezTo>
                      <a:pt x="0" y="28035"/>
                      <a:pt x="90" y="28139"/>
                      <a:pt x="224" y="28139"/>
                    </a:cubicBezTo>
                    <a:cubicBezTo>
                      <a:pt x="344" y="28139"/>
                      <a:pt x="448" y="28035"/>
                      <a:pt x="448" y="27915"/>
                    </a:cubicBezTo>
                    <a:lnTo>
                      <a:pt x="643" y="224"/>
                    </a:lnTo>
                    <a:cubicBezTo>
                      <a:pt x="643" y="105"/>
                      <a:pt x="538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2" name="Google Shape;3242;p76"/>
              <p:cNvSpPr/>
              <p:nvPr/>
            </p:nvSpPr>
            <p:spPr>
              <a:xfrm>
                <a:off x="7414125" y="4109025"/>
                <a:ext cx="691950" cy="181275"/>
              </a:xfrm>
              <a:custGeom>
                <a:avLst/>
                <a:gdLst/>
                <a:ahLst/>
                <a:cxnLst/>
                <a:rect l="l" t="t" r="r" b="b"/>
                <a:pathLst>
                  <a:path w="27678" h="7251" extrusionOk="0">
                    <a:moveTo>
                      <a:pt x="246" y="0"/>
                    </a:moveTo>
                    <a:cubicBezTo>
                      <a:pt x="146" y="0"/>
                      <a:pt x="56" y="69"/>
                      <a:pt x="31" y="171"/>
                    </a:cubicBezTo>
                    <a:cubicBezTo>
                      <a:pt x="1" y="290"/>
                      <a:pt x="76" y="410"/>
                      <a:pt x="195" y="440"/>
                    </a:cubicBezTo>
                    <a:lnTo>
                      <a:pt x="27378" y="7251"/>
                    </a:lnTo>
                    <a:lnTo>
                      <a:pt x="27423" y="7251"/>
                    </a:lnTo>
                    <a:cubicBezTo>
                      <a:pt x="27528" y="7251"/>
                      <a:pt x="27617" y="7176"/>
                      <a:pt x="27647" y="7086"/>
                    </a:cubicBezTo>
                    <a:cubicBezTo>
                      <a:pt x="27677" y="6967"/>
                      <a:pt x="27602" y="6832"/>
                      <a:pt x="27483" y="6802"/>
                    </a:cubicBezTo>
                    <a:lnTo>
                      <a:pt x="300" y="7"/>
                    </a:lnTo>
                    <a:cubicBezTo>
                      <a:pt x="282" y="2"/>
                      <a:pt x="264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3" name="Google Shape;3243;p76"/>
              <p:cNvSpPr/>
              <p:nvPr/>
            </p:nvSpPr>
            <p:spPr>
              <a:xfrm>
                <a:off x="8516400" y="2863525"/>
                <a:ext cx="1458500" cy="1755375"/>
              </a:xfrm>
              <a:custGeom>
                <a:avLst/>
                <a:gdLst/>
                <a:ahLst/>
                <a:cxnLst/>
                <a:rect l="l" t="t" r="r" b="b"/>
                <a:pathLst>
                  <a:path w="58340" h="70215" extrusionOk="0">
                    <a:moveTo>
                      <a:pt x="4660" y="1"/>
                    </a:moveTo>
                    <a:lnTo>
                      <a:pt x="0" y="5617"/>
                    </a:lnTo>
                    <a:lnTo>
                      <a:pt x="1494" y="70214"/>
                    </a:lnTo>
                    <a:lnTo>
                      <a:pt x="17938" y="70214"/>
                    </a:lnTo>
                    <a:lnTo>
                      <a:pt x="15414" y="38401"/>
                    </a:lnTo>
                    <a:lnTo>
                      <a:pt x="15414" y="38401"/>
                    </a:lnTo>
                    <a:cubicBezTo>
                      <a:pt x="15415" y="38402"/>
                      <a:pt x="23475" y="61877"/>
                      <a:pt x="29562" y="61877"/>
                    </a:cubicBezTo>
                    <a:cubicBezTo>
                      <a:pt x="29681" y="61877"/>
                      <a:pt x="29799" y="61868"/>
                      <a:pt x="29917" y="61850"/>
                    </a:cubicBezTo>
                    <a:cubicBezTo>
                      <a:pt x="36041" y="60879"/>
                      <a:pt x="58340" y="21120"/>
                      <a:pt x="58340" y="21120"/>
                    </a:cubicBezTo>
                    <a:lnTo>
                      <a:pt x="44883" y="20313"/>
                    </a:lnTo>
                    <a:lnTo>
                      <a:pt x="32232" y="35279"/>
                    </a:lnTo>
                    <a:cubicBezTo>
                      <a:pt x="32232" y="35279"/>
                      <a:pt x="24331" y="11875"/>
                      <a:pt x="20074" y="6991"/>
                    </a:cubicBezTo>
                    <a:cubicBezTo>
                      <a:pt x="15818" y="2122"/>
                      <a:pt x="4660" y="1"/>
                      <a:pt x="46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4" name="Google Shape;3244;p76"/>
              <p:cNvSpPr/>
              <p:nvPr/>
            </p:nvSpPr>
            <p:spPr>
              <a:xfrm>
                <a:off x="9315125" y="3739575"/>
                <a:ext cx="113500" cy="239675"/>
              </a:xfrm>
              <a:custGeom>
                <a:avLst/>
                <a:gdLst/>
                <a:ahLst/>
                <a:cxnLst/>
                <a:rect l="l" t="t" r="r" b="b"/>
                <a:pathLst>
                  <a:path w="4540" h="9587" extrusionOk="0">
                    <a:moveTo>
                      <a:pt x="296" y="0"/>
                    </a:moveTo>
                    <a:cubicBezTo>
                      <a:pt x="149" y="0"/>
                      <a:pt x="1" y="141"/>
                      <a:pt x="89" y="327"/>
                    </a:cubicBezTo>
                    <a:lnTo>
                      <a:pt x="4077" y="9453"/>
                    </a:lnTo>
                    <a:cubicBezTo>
                      <a:pt x="4107" y="9527"/>
                      <a:pt x="4181" y="9587"/>
                      <a:pt x="4271" y="9587"/>
                    </a:cubicBezTo>
                    <a:cubicBezTo>
                      <a:pt x="4435" y="9587"/>
                      <a:pt x="4540" y="9423"/>
                      <a:pt x="4480" y="9273"/>
                    </a:cubicBezTo>
                    <a:lnTo>
                      <a:pt x="492" y="133"/>
                    </a:lnTo>
                    <a:cubicBezTo>
                      <a:pt x="451" y="40"/>
                      <a:pt x="374" y="0"/>
                      <a:pt x="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5" name="Google Shape;3245;p76"/>
              <p:cNvSpPr/>
              <p:nvPr/>
            </p:nvSpPr>
            <p:spPr>
              <a:xfrm>
                <a:off x="8299825" y="2755625"/>
                <a:ext cx="325250" cy="406275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16251" extrusionOk="0">
                    <a:moveTo>
                      <a:pt x="5736" y="0"/>
                    </a:moveTo>
                    <a:lnTo>
                      <a:pt x="1" y="11083"/>
                    </a:lnTo>
                    <a:lnTo>
                      <a:pt x="4541" y="11023"/>
                    </a:lnTo>
                    <a:lnTo>
                      <a:pt x="9649" y="16250"/>
                    </a:lnTo>
                    <a:lnTo>
                      <a:pt x="13010" y="5093"/>
                    </a:lnTo>
                    <a:cubicBezTo>
                      <a:pt x="13010" y="5093"/>
                      <a:pt x="9246" y="717"/>
                      <a:pt x="57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6" name="Google Shape;3246;p76"/>
              <p:cNvSpPr/>
              <p:nvPr/>
            </p:nvSpPr>
            <p:spPr>
              <a:xfrm>
                <a:off x="8010450" y="2754500"/>
                <a:ext cx="322625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2905" h="16221" extrusionOk="0">
                    <a:moveTo>
                      <a:pt x="7304" y="0"/>
                    </a:moveTo>
                    <a:cubicBezTo>
                      <a:pt x="3794" y="687"/>
                      <a:pt x="0" y="5049"/>
                      <a:pt x="0" y="5049"/>
                    </a:cubicBezTo>
                    <a:lnTo>
                      <a:pt x="3316" y="16221"/>
                    </a:lnTo>
                    <a:lnTo>
                      <a:pt x="8439" y="11038"/>
                    </a:lnTo>
                    <a:lnTo>
                      <a:pt x="12905" y="11157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3247" name="Google Shape;3247;p76"/>
            <p:cNvGrpSpPr/>
            <p:nvPr/>
          </p:nvGrpSpPr>
          <p:grpSpPr>
            <a:xfrm>
              <a:off x="1740684" y="2497925"/>
              <a:ext cx="778744" cy="197700"/>
              <a:chOff x="1740684" y="2497925"/>
              <a:chExt cx="778744" cy="197700"/>
            </a:xfrm>
          </p:grpSpPr>
          <p:sp>
            <p:nvSpPr>
              <p:cNvPr id="3248" name="Google Shape;3248;p76"/>
              <p:cNvSpPr/>
              <p:nvPr/>
            </p:nvSpPr>
            <p:spPr>
              <a:xfrm>
                <a:off x="1740684" y="2497925"/>
                <a:ext cx="314400" cy="1977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37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249" name="Google Shape;3249;p76"/>
              <p:cNvSpPr/>
              <p:nvPr/>
            </p:nvSpPr>
            <p:spPr>
              <a:xfrm>
                <a:off x="2205028" y="2497925"/>
                <a:ext cx="314400" cy="1977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3799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AF7F7D-5E92-4BF1-A3B7-83222ECF3EFD}"/>
              </a:ext>
            </a:extLst>
          </p:cNvPr>
          <p:cNvSpPr/>
          <p:nvPr/>
        </p:nvSpPr>
        <p:spPr>
          <a:xfrm>
            <a:off x="5483983" y="2947666"/>
            <a:ext cx="6300418" cy="23389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Equipe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Alecsiu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Ingrid,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Iancu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Ioana, Georgescu Maximilian,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Mincu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Mircea</a:t>
            </a:r>
          </a:p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Professeurs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Patrichi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Ileana,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Taflan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Lucia,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Mariana, Vlad Raisa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Google Shape;1516;p45"/>
          <p:cNvGrpSpPr/>
          <p:nvPr/>
        </p:nvGrpSpPr>
        <p:grpSpPr>
          <a:xfrm rot="984859">
            <a:off x="504843" y="-16605"/>
            <a:ext cx="3008380" cy="2651849"/>
            <a:chOff x="331126" y="181126"/>
            <a:chExt cx="2161300" cy="1905160"/>
          </a:xfrm>
        </p:grpSpPr>
        <p:sp>
          <p:nvSpPr>
            <p:cNvPr id="1517" name="Google Shape;1517;p4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18" name="Google Shape;1518;p4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19" name="Google Shape;1519;p4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grpSp>
          <p:nvGrpSpPr>
            <p:cNvPr id="1520" name="Google Shape;1520;p4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521" name="Google Shape;1521;p4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sp>
            <p:nvSpPr>
              <p:cNvPr id="1522" name="Google Shape;1522;p4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</p:grpSp>
        <p:grpSp>
          <p:nvGrpSpPr>
            <p:cNvPr id="1523" name="Google Shape;1523;p45"/>
            <p:cNvGrpSpPr/>
            <p:nvPr/>
          </p:nvGrpSpPr>
          <p:grpSpPr>
            <a:xfrm>
              <a:off x="572852" y="181126"/>
              <a:ext cx="1795505" cy="1905160"/>
              <a:chOff x="268052" y="181126"/>
              <a:chExt cx="1795505" cy="1905160"/>
            </a:xfrm>
          </p:grpSpPr>
          <p:sp>
            <p:nvSpPr>
              <p:cNvPr id="1524" name="Google Shape;1524;p4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sp>
            <p:nvSpPr>
              <p:cNvPr id="1525" name="Google Shape;1525;p4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grpSp>
            <p:nvGrpSpPr>
              <p:cNvPr id="1526" name="Google Shape;1526;p45"/>
              <p:cNvGrpSpPr/>
              <p:nvPr/>
            </p:nvGrpSpPr>
            <p:grpSpPr>
              <a:xfrm rot="2700200">
                <a:off x="461130" y="483858"/>
                <a:ext cx="1567786" cy="1637069"/>
                <a:chOff x="2374700" y="893136"/>
                <a:chExt cx="1289285" cy="1346183"/>
              </a:xfrm>
            </p:grpSpPr>
            <p:sp>
              <p:nvSpPr>
                <p:cNvPr id="1527" name="Google Shape;1527;p4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28" name="Google Shape;1528;p4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29" name="Google Shape;1529;p4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30" name="Google Shape;1530;p4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31" name="Google Shape;1531;p45"/>
                <p:cNvSpPr/>
                <p:nvPr/>
              </p:nvSpPr>
              <p:spPr>
                <a:xfrm>
                  <a:off x="3158720" y="1386671"/>
                  <a:ext cx="505265" cy="5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32" name="Google Shape;1532;p45"/>
                <p:cNvSpPr/>
                <p:nvPr/>
              </p:nvSpPr>
              <p:spPr>
                <a:xfrm>
                  <a:off x="2534495" y="893136"/>
                  <a:ext cx="316125" cy="31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1533" name="Google Shape;1533;p4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</p:grpSp>
        </p:grpSp>
      </p:grpSp>
      <p:sp>
        <p:nvSpPr>
          <p:cNvPr id="1580" name="Google Shape;1580;p45"/>
          <p:cNvSpPr txBox="1">
            <a:spLocks noGrp="1"/>
          </p:cNvSpPr>
          <p:nvPr>
            <p:ph type="title"/>
          </p:nvPr>
        </p:nvSpPr>
        <p:spPr>
          <a:xfrm>
            <a:off x="621761" y="2915701"/>
            <a:ext cx="34644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600" dirty="0">
                <a:solidFill>
                  <a:schemeClr val="lt2"/>
                </a:solidFill>
              </a:rPr>
              <a:t>L’INTRODUCTION EN GÉNÉTIQUE</a:t>
            </a:r>
            <a:endParaRPr sz="2600" dirty="0">
              <a:solidFill>
                <a:schemeClr val="lt2"/>
              </a:solidFill>
            </a:endParaRPr>
          </a:p>
        </p:txBody>
      </p:sp>
      <p:sp>
        <p:nvSpPr>
          <p:cNvPr id="1582" name="Google Shape;1582;p45"/>
          <p:cNvSpPr txBox="1">
            <a:spLocks noGrp="1"/>
          </p:cNvSpPr>
          <p:nvPr>
            <p:ph type="title" idx="2"/>
          </p:nvPr>
        </p:nvSpPr>
        <p:spPr>
          <a:xfrm>
            <a:off x="1525361" y="2002738"/>
            <a:ext cx="16572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583" name="Google Shape;1583;p45"/>
          <p:cNvSpPr txBox="1">
            <a:spLocks noGrp="1"/>
          </p:cNvSpPr>
          <p:nvPr>
            <p:ph type="title" idx="3"/>
          </p:nvPr>
        </p:nvSpPr>
        <p:spPr>
          <a:xfrm>
            <a:off x="8293538" y="2701987"/>
            <a:ext cx="34644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600" dirty="0"/>
              <a:t>CRISPR</a:t>
            </a:r>
            <a:endParaRPr sz="3600" dirty="0"/>
          </a:p>
        </p:txBody>
      </p:sp>
      <p:sp>
        <p:nvSpPr>
          <p:cNvPr id="1586" name="Google Shape;1586;p45"/>
          <p:cNvSpPr txBox="1">
            <a:spLocks noGrp="1"/>
          </p:cNvSpPr>
          <p:nvPr>
            <p:ph type="title" idx="6"/>
          </p:nvPr>
        </p:nvSpPr>
        <p:spPr>
          <a:xfrm>
            <a:off x="608479" y="5158773"/>
            <a:ext cx="34644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</a:rPr>
              <a:t>LA GÉNÉTIQUE APPLIQUÉ</a:t>
            </a:r>
            <a:endParaRPr sz="2600" dirty="0">
              <a:solidFill>
                <a:srgbClr val="002060"/>
              </a:solidFill>
            </a:endParaRPr>
          </a:p>
        </p:txBody>
      </p:sp>
      <p:sp>
        <p:nvSpPr>
          <p:cNvPr id="56" name="Google Shape;1531;p45">
            <a:extLst>
              <a:ext uri="{FF2B5EF4-FFF2-40B4-BE49-F238E27FC236}">
                <a16:creationId xmlns:a16="http://schemas.microsoft.com/office/drawing/2014/main" id="{EE65DDE9-F259-E816-D190-B30BE87A475A}"/>
              </a:ext>
            </a:extLst>
          </p:cNvPr>
          <p:cNvSpPr/>
          <p:nvPr/>
        </p:nvSpPr>
        <p:spPr>
          <a:xfrm rot="3685059">
            <a:off x="9567005" y="1773829"/>
            <a:ext cx="904095" cy="903323"/>
          </a:xfrm>
          <a:custGeom>
            <a:avLst/>
            <a:gdLst/>
            <a:ahLst/>
            <a:cxnLst/>
            <a:rect l="l" t="t" r="r" b="b"/>
            <a:pathLst>
              <a:path w="9333" h="9281" extrusionOk="0">
                <a:moveTo>
                  <a:pt x="4649" y="1"/>
                </a:moveTo>
                <a:cubicBezTo>
                  <a:pt x="4632" y="1"/>
                  <a:pt x="4615" y="1"/>
                  <a:pt x="4598" y="1"/>
                </a:cubicBezTo>
                <a:cubicBezTo>
                  <a:pt x="2029" y="55"/>
                  <a:pt x="0" y="2165"/>
                  <a:pt x="27" y="4708"/>
                </a:cubicBezTo>
                <a:cubicBezTo>
                  <a:pt x="54" y="7244"/>
                  <a:pt x="2110" y="9280"/>
                  <a:pt x="4635" y="9280"/>
                </a:cubicBezTo>
                <a:cubicBezTo>
                  <a:pt x="4668" y="9280"/>
                  <a:pt x="4701" y="9280"/>
                  <a:pt x="4734" y="9279"/>
                </a:cubicBezTo>
                <a:cubicBezTo>
                  <a:pt x="7303" y="9252"/>
                  <a:pt x="9332" y="7142"/>
                  <a:pt x="9305" y="4600"/>
                </a:cubicBezTo>
                <a:cubicBezTo>
                  <a:pt x="9278" y="2047"/>
                  <a:pt x="7196" y="1"/>
                  <a:pt x="4649" y="1"/>
                </a:cubicBezTo>
                <a:close/>
              </a:path>
            </a:pathLst>
          </a:custGeom>
          <a:solidFill>
            <a:srgbClr val="E54E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57" name="Google Shape;1588;p45">
            <a:extLst>
              <a:ext uri="{FF2B5EF4-FFF2-40B4-BE49-F238E27FC236}">
                <a16:creationId xmlns:a16="http://schemas.microsoft.com/office/drawing/2014/main" id="{2ADA2BCC-D47E-1999-BB8E-677B2F6DBBCC}"/>
              </a:ext>
            </a:extLst>
          </p:cNvPr>
          <p:cNvSpPr txBox="1">
            <a:spLocks/>
          </p:cNvSpPr>
          <p:nvPr/>
        </p:nvSpPr>
        <p:spPr>
          <a:xfrm>
            <a:off x="5549901" y="4774227"/>
            <a:ext cx="16572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Font typeface="Cairo"/>
              <a:buNone/>
              <a:defRPr sz="40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60" name="Google Shape;2340;p58">
            <a:extLst>
              <a:ext uri="{FF2B5EF4-FFF2-40B4-BE49-F238E27FC236}">
                <a16:creationId xmlns:a16="http://schemas.microsoft.com/office/drawing/2014/main" id="{5E2D2779-BAE1-E41E-5204-81698E010664}"/>
              </a:ext>
            </a:extLst>
          </p:cNvPr>
          <p:cNvSpPr txBox="1">
            <a:spLocks/>
          </p:cNvSpPr>
          <p:nvPr/>
        </p:nvSpPr>
        <p:spPr>
          <a:xfrm>
            <a:off x="716183" y="598648"/>
            <a:ext cx="10973450" cy="122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Font typeface="Cairo"/>
              <a:buNone/>
              <a:defRPr sz="2667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en-US" sz="6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plan</a:t>
            </a:r>
          </a:p>
        </p:txBody>
      </p:sp>
      <p:sp>
        <p:nvSpPr>
          <p:cNvPr id="62" name="Google Shape;1585;p45">
            <a:extLst>
              <a:ext uri="{FF2B5EF4-FFF2-40B4-BE49-F238E27FC236}">
                <a16:creationId xmlns:a16="http://schemas.microsoft.com/office/drawing/2014/main" id="{E6CC0645-DDD1-75EF-84FE-64D7DEE485F6}"/>
              </a:ext>
            </a:extLst>
          </p:cNvPr>
          <p:cNvSpPr txBox="1">
            <a:spLocks/>
          </p:cNvSpPr>
          <p:nvPr/>
        </p:nvSpPr>
        <p:spPr>
          <a:xfrm>
            <a:off x="9197138" y="1985508"/>
            <a:ext cx="16572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Font typeface="Cairo"/>
              <a:buNone/>
              <a:defRPr sz="40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64" name="Google Shape;1578;p45">
            <a:extLst>
              <a:ext uri="{FF2B5EF4-FFF2-40B4-BE49-F238E27FC236}">
                <a16:creationId xmlns:a16="http://schemas.microsoft.com/office/drawing/2014/main" id="{E06DB5E3-BDB2-1D96-786C-33E55A3111B4}"/>
              </a:ext>
            </a:extLst>
          </p:cNvPr>
          <p:cNvSpPr/>
          <p:nvPr/>
        </p:nvSpPr>
        <p:spPr>
          <a:xfrm rot="17578935" flipH="1">
            <a:off x="1890598" y="3918657"/>
            <a:ext cx="855184" cy="850470"/>
          </a:xfrm>
          <a:custGeom>
            <a:avLst/>
            <a:gdLst/>
            <a:ahLst/>
            <a:cxnLst/>
            <a:rect l="l" t="t" r="r" b="b"/>
            <a:pathLst>
              <a:path w="9333" h="9281" extrusionOk="0">
                <a:moveTo>
                  <a:pt x="4649" y="1"/>
                </a:moveTo>
                <a:cubicBezTo>
                  <a:pt x="4632" y="1"/>
                  <a:pt x="4615" y="1"/>
                  <a:pt x="4598" y="1"/>
                </a:cubicBezTo>
                <a:cubicBezTo>
                  <a:pt x="2029" y="55"/>
                  <a:pt x="0" y="2165"/>
                  <a:pt x="27" y="4708"/>
                </a:cubicBezTo>
                <a:cubicBezTo>
                  <a:pt x="54" y="7244"/>
                  <a:pt x="2110" y="9280"/>
                  <a:pt x="4635" y="9280"/>
                </a:cubicBezTo>
                <a:cubicBezTo>
                  <a:pt x="4668" y="9280"/>
                  <a:pt x="4701" y="9280"/>
                  <a:pt x="4734" y="9279"/>
                </a:cubicBezTo>
                <a:cubicBezTo>
                  <a:pt x="7303" y="9252"/>
                  <a:pt x="9332" y="7142"/>
                  <a:pt x="9305" y="4600"/>
                </a:cubicBezTo>
                <a:cubicBezTo>
                  <a:pt x="9278" y="2047"/>
                  <a:pt x="7196" y="1"/>
                  <a:pt x="4649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5" name="Google Shape;1588;p45">
            <a:extLst>
              <a:ext uri="{FF2B5EF4-FFF2-40B4-BE49-F238E27FC236}">
                <a16:creationId xmlns:a16="http://schemas.microsoft.com/office/drawing/2014/main" id="{476115DD-130A-8C5E-8220-814EA3AF96A3}"/>
              </a:ext>
            </a:extLst>
          </p:cNvPr>
          <p:cNvSpPr txBox="1">
            <a:spLocks/>
          </p:cNvSpPr>
          <p:nvPr/>
        </p:nvSpPr>
        <p:spPr>
          <a:xfrm>
            <a:off x="1487016" y="4123027"/>
            <a:ext cx="16572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Font typeface="Cairo"/>
              <a:buNone/>
              <a:defRPr sz="40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FF00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20538" y="4880414"/>
            <a:ext cx="3010400" cy="965200"/>
          </a:xfrm>
        </p:spPr>
        <p:txBody>
          <a:bodyPr/>
          <a:lstStyle/>
          <a:p>
            <a:r>
              <a:rPr lang="ro-RO" sz="2600" b="1" dirty="0">
                <a:solidFill>
                  <a:srgbClr val="FF0066"/>
                </a:solidFill>
                <a:latin typeface="Cairo"/>
                <a:ea typeface="Cairo"/>
                <a:cs typeface="Cairo"/>
                <a:sym typeface="Cairo"/>
              </a:rPr>
              <a:t>LES</a:t>
            </a:r>
            <a:r>
              <a:rPr lang="ro-RO" dirty="0">
                <a:solidFill>
                  <a:srgbClr val="FF0066"/>
                </a:solidFill>
              </a:rPr>
              <a:t> </a:t>
            </a:r>
            <a:r>
              <a:rPr lang="ro-RO" sz="2600" b="1" dirty="0">
                <a:solidFill>
                  <a:srgbClr val="FF0066"/>
                </a:solidFill>
                <a:latin typeface="Cairo"/>
                <a:ea typeface="Cairo"/>
                <a:cs typeface="Cairo"/>
                <a:sym typeface="Cairo"/>
              </a:rPr>
              <a:t>RISQUES</a:t>
            </a:r>
            <a:endParaRPr lang="fr-FR" sz="2600" b="1" dirty="0">
              <a:solidFill>
                <a:srgbClr val="FF0066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" name="Oval 5"/>
          <p:cNvSpPr/>
          <p:nvPr/>
        </p:nvSpPr>
        <p:spPr>
          <a:xfrm>
            <a:off x="9567549" y="4098656"/>
            <a:ext cx="916378" cy="823392"/>
          </a:xfrm>
          <a:prstGeom prst="ellipse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612786" y="4123027"/>
            <a:ext cx="1212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chemeClr val="accent5"/>
                </a:solidFill>
              </a:rPr>
              <a:t>0</a:t>
            </a:r>
            <a:r>
              <a:rPr lang="ro-RO" sz="4400" b="1" dirty="0">
                <a:solidFill>
                  <a:schemeClr val="accent5"/>
                </a:solidFill>
              </a:rPr>
              <a:t>4</a:t>
            </a:r>
            <a:endParaRPr lang="fr-FR" sz="4400" b="1" dirty="0">
              <a:solidFill>
                <a:schemeClr val="accent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6" y="2110934"/>
            <a:ext cx="3560373" cy="5828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0" grpId="0"/>
      <p:bldP spid="1583" grpId="0"/>
      <p:bldP spid="15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64"/>
          <p:cNvSpPr/>
          <p:nvPr/>
        </p:nvSpPr>
        <p:spPr>
          <a:xfrm flipH="1">
            <a:off x="4329668" y="952500"/>
            <a:ext cx="1647600" cy="164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>
              <a:solidFill>
                <a:schemeClr val="dk2"/>
              </a:solidFill>
            </a:endParaRPr>
          </a:p>
        </p:txBody>
      </p:sp>
      <p:grpSp>
        <p:nvGrpSpPr>
          <p:cNvPr id="2665" name="Google Shape;2665;p64"/>
          <p:cNvGrpSpPr/>
          <p:nvPr/>
        </p:nvGrpSpPr>
        <p:grpSpPr>
          <a:xfrm rot="-5875890" flipH="1">
            <a:off x="1444363" y="423567"/>
            <a:ext cx="2378615" cy="2521235"/>
            <a:chOff x="3403900" y="3304800"/>
            <a:chExt cx="1556050" cy="1649350"/>
          </a:xfrm>
        </p:grpSpPr>
        <p:sp>
          <p:nvSpPr>
            <p:cNvPr id="2666" name="Google Shape;2666;p6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2685" name="Google Shape;2685;p64"/>
          <p:cNvSpPr txBox="1">
            <a:spLocks noGrp="1"/>
          </p:cNvSpPr>
          <p:nvPr>
            <p:ph type="title"/>
          </p:nvPr>
        </p:nvSpPr>
        <p:spPr>
          <a:xfrm>
            <a:off x="441214" y="2868233"/>
            <a:ext cx="6746531" cy="212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" sz="66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br>
              <a:rPr lang="en" sz="6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" sz="6000" dirty="0">
                <a:solidFill>
                  <a:schemeClr val="bg1">
                    <a:lumMod val="75000"/>
                  </a:schemeClr>
                </a:solidFill>
              </a:rPr>
              <a:t>EN G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É</a:t>
            </a:r>
            <a:r>
              <a:rPr lang="en" sz="6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É</a:t>
            </a:r>
            <a:r>
              <a:rPr lang="en" sz="6000" dirty="0">
                <a:solidFill>
                  <a:schemeClr val="bg1">
                    <a:lumMod val="75000"/>
                  </a:schemeClr>
                </a:solidFill>
              </a:rPr>
              <a:t>TIQUE</a:t>
            </a:r>
            <a:endParaRPr sz="6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6" name="Google Shape;2686;p64"/>
          <p:cNvSpPr txBox="1">
            <a:spLocks noGrp="1"/>
          </p:cNvSpPr>
          <p:nvPr>
            <p:ph type="title" idx="2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2688" name="Google Shape;2688;p64"/>
          <p:cNvGrpSpPr/>
          <p:nvPr/>
        </p:nvGrpSpPr>
        <p:grpSpPr>
          <a:xfrm>
            <a:off x="7090611" y="1903559"/>
            <a:ext cx="3849307" cy="4954368"/>
            <a:chOff x="-1786000" y="1197113"/>
            <a:chExt cx="2117175" cy="2724975"/>
          </a:xfrm>
        </p:grpSpPr>
        <p:sp>
          <p:nvSpPr>
            <p:cNvPr id="2689" name="Google Shape;2689;p64"/>
            <p:cNvSpPr/>
            <p:nvPr/>
          </p:nvSpPr>
          <p:spPr>
            <a:xfrm>
              <a:off x="-1379750" y="1217638"/>
              <a:ext cx="1333050" cy="1585650"/>
            </a:xfrm>
            <a:custGeom>
              <a:avLst/>
              <a:gdLst/>
              <a:ahLst/>
              <a:cxnLst/>
              <a:rect l="l" t="t" r="r" b="b"/>
              <a:pathLst>
                <a:path w="53322" h="63426" extrusionOk="0">
                  <a:moveTo>
                    <a:pt x="26661" y="0"/>
                  </a:moveTo>
                  <a:cubicBezTo>
                    <a:pt x="23319" y="0"/>
                    <a:pt x="19978" y="94"/>
                    <a:pt x="19358" y="280"/>
                  </a:cubicBezTo>
                  <a:cubicBezTo>
                    <a:pt x="18178" y="624"/>
                    <a:pt x="17013" y="1042"/>
                    <a:pt x="15878" y="1520"/>
                  </a:cubicBezTo>
                  <a:cubicBezTo>
                    <a:pt x="13816" y="2386"/>
                    <a:pt x="11860" y="3611"/>
                    <a:pt x="10486" y="5403"/>
                  </a:cubicBezTo>
                  <a:cubicBezTo>
                    <a:pt x="9829" y="6255"/>
                    <a:pt x="9336" y="7241"/>
                    <a:pt x="9067" y="8286"/>
                  </a:cubicBezTo>
                  <a:cubicBezTo>
                    <a:pt x="8753" y="9496"/>
                    <a:pt x="8738" y="10750"/>
                    <a:pt x="8723" y="12005"/>
                  </a:cubicBezTo>
                  <a:cubicBezTo>
                    <a:pt x="8694" y="13200"/>
                    <a:pt x="8619" y="14395"/>
                    <a:pt x="8469" y="15575"/>
                  </a:cubicBezTo>
                  <a:lnTo>
                    <a:pt x="8469" y="15605"/>
                  </a:lnTo>
                  <a:cubicBezTo>
                    <a:pt x="7573" y="18218"/>
                    <a:pt x="5662" y="20309"/>
                    <a:pt x="3959" y="22415"/>
                  </a:cubicBezTo>
                  <a:cubicBezTo>
                    <a:pt x="2301" y="24462"/>
                    <a:pt x="703" y="26747"/>
                    <a:pt x="344" y="29420"/>
                  </a:cubicBezTo>
                  <a:cubicBezTo>
                    <a:pt x="1" y="31885"/>
                    <a:pt x="1016" y="34215"/>
                    <a:pt x="1943" y="36440"/>
                  </a:cubicBezTo>
                  <a:cubicBezTo>
                    <a:pt x="2839" y="38561"/>
                    <a:pt x="3809" y="40891"/>
                    <a:pt x="3182" y="43221"/>
                  </a:cubicBezTo>
                  <a:cubicBezTo>
                    <a:pt x="2854" y="44446"/>
                    <a:pt x="2137" y="45506"/>
                    <a:pt x="1569" y="46626"/>
                  </a:cubicBezTo>
                  <a:cubicBezTo>
                    <a:pt x="1002" y="47747"/>
                    <a:pt x="598" y="48927"/>
                    <a:pt x="763" y="50211"/>
                  </a:cubicBezTo>
                  <a:cubicBezTo>
                    <a:pt x="1091" y="52780"/>
                    <a:pt x="3033" y="54901"/>
                    <a:pt x="4945" y="56499"/>
                  </a:cubicBezTo>
                  <a:cubicBezTo>
                    <a:pt x="6856" y="58082"/>
                    <a:pt x="9082" y="59292"/>
                    <a:pt x="11382" y="60248"/>
                  </a:cubicBezTo>
                  <a:cubicBezTo>
                    <a:pt x="13727" y="61234"/>
                    <a:pt x="16161" y="61980"/>
                    <a:pt x="18596" y="62697"/>
                  </a:cubicBezTo>
                  <a:cubicBezTo>
                    <a:pt x="19732" y="63031"/>
                    <a:pt x="20899" y="63426"/>
                    <a:pt x="22097" y="63426"/>
                  </a:cubicBezTo>
                  <a:cubicBezTo>
                    <a:pt x="22347" y="63426"/>
                    <a:pt x="22599" y="63408"/>
                    <a:pt x="22853" y="63369"/>
                  </a:cubicBezTo>
                  <a:cubicBezTo>
                    <a:pt x="23973" y="63190"/>
                    <a:pt x="24929" y="62533"/>
                    <a:pt x="25646" y="61652"/>
                  </a:cubicBezTo>
                  <a:cubicBezTo>
                    <a:pt x="26064" y="61114"/>
                    <a:pt x="26407" y="60532"/>
                    <a:pt x="26661" y="59904"/>
                  </a:cubicBezTo>
                  <a:cubicBezTo>
                    <a:pt x="26930" y="60532"/>
                    <a:pt x="27274" y="61114"/>
                    <a:pt x="27692" y="61652"/>
                  </a:cubicBezTo>
                  <a:cubicBezTo>
                    <a:pt x="28409" y="62533"/>
                    <a:pt x="29365" y="63190"/>
                    <a:pt x="30485" y="63369"/>
                  </a:cubicBezTo>
                  <a:cubicBezTo>
                    <a:pt x="30736" y="63408"/>
                    <a:pt x="30986" y="63426"/>
                    <a:pt x="31236" y="63426"/>
                  </a:cubicBezTo>
                  <a:cubicBezTo>
                    <a:pt x="32428" y="63426"/>
                    <a:pt x="33605" y="63031"/>
                    <a:pt x="34742" y="62697"/>
                  </a:cubicBezTo>
                  <a:cubicBezTo>
                    <a:pt x="37176" y="61980"/>
                    <a:pt x="39611" y="61234"/>
                    <a:pt x="41956" y="60248"/>
                  </a:cubicBezTo>
                  <a:cubicBezTo>
                    <a:pt x="44256" y="59292"/>
                    <a:pt x="46466" y="58082"/>
                    <a:pt x="48393" y="56499"/>
                  </a:cubicBezTo>
                  <a:cubicBezTo>
                    <a:pt x="50305" y="54901"/>
                    <a:pt x="52246" y="52780"/>
                    <a:pt x="52575" y="50211"/>
                  </a:cubicBezTo>
                  <a:cubicBezTo>
                    <a:pt x="52724" y="48927"/>
                    <a:pt x="52336" y="47747"/>
                    <a:pt x="51768" y="46626"/>
                  </a:cubicBezTo>
                  <a:cubicBezTo>
                    <a:pt x="51201" y="45506"/>
                    <a:pt x="50469" y="44446"/>
                    <a:pt x="50140" y="43221"/>
                  </a:cubicBezTo>
                  <a:cubicBezTo>
                    <a:pt x="49513" y="40891"/>
                    <a:pt x="50499" y="38561"/>
                    <a:pt x="51380" y="36440"/>
                  </a:cubicBezTo>
                  <a:cubicBezTo>
                    <a:pt x="52306" y="34215"/>
                    <a:pt x="53322" y="31885"/>
                    <a:pt x="52993" y="29420"/>
                  </a:cubicBezTo>
                  <a:cubicBezTo>
                    <a:pt x="52620" y="26747"/>
                    <a:pt x="51022" y="24462"/>
                    <a:pt x="49379" y="22415"/>
                  </a:cubicBezTo>
                  <a:cubicBezTo>
                    <a:pt x="47661" y="20309"/>
                    <a:pt x="45764" y="18233"/>
                    <a:pt x="44868" y="15605"/>
                  </a:cubicBezTo>
                  <a:lnTo>
                    <a:pt x="44853" y="15575"/>
                  </a:lnTo>
                  <a:cubicBezTo>
                    <a:pt x="44719" y="14395"/>
                    <a:pt x="44629" y="13200"/>
                    <a:pt x="44614" y="12005"/>
                  </a:cubicBezTo>
                  <a:cubicBezTo>
                    <a:pt x="44584" y="10750"/>
                    <a:pt x="44584" y="9496"/>
                    <a:pt x="44271" y="8286"/>
                  </a:cubicBezTo>
                  <a:cubicBezTo>
                    <a:pt x="43987" y="7241"/>
                    <a:pt x="43509" y="6255"/>
                    <a:pt x="42837" y="5403"/>
                  </a:cubicBezTo>
                  <a:cubicBezTo>
                    <a:pt x="41463" y="3611"/>
                    <a:pt x="39506" y="2386"/>
                    <a:pt x="37460" y="1520"/>
                  </a:cubicBezTo>
                  <a:cubicBezTo>
                    <a:pt x="36310" y="1042"/>
                    <a:pt x="35145" y="624"/>
                    <a:pt x="33965" y="280"/>
                  </a:cubicBezTo>
                  <a:cubicBezTo>
                    <a:pt x="33345" y="94"/>
                    <a:pt x="30003" y="0"/>
                    <a:pt x="2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-1288250" y="1574863"/>
              <a:ext cx="200900" cy="262925"/>
            </a:xfrm>
            <a:custGeom>
              <a:avLst/>
              <a:gdLst/>
              <a:ahLst/>
              <a:cxnLst/>
              <a:rect l="l" t="t" r="r" b="b"/>
              <a:pathLst>
                <a:path w="8036" h="10517" extrusionOk="0">
                  <a:moveTo>
                    <a:pt x="5223" y="1"/>
                  </a:moveTo>
                  <a:cubicBezTo>
                    <a:pt x="5200" y="1"/>
                    <a:pt x="5176" y="1"/>
                    <a:pt x="5153" y="1"/>
                  </a:cubicBezTo>
                  <a:cubicBezTo>
                    <a:pt x="2300" y="1"/>
                    <a:pt x="0" y="2361"/>
                    <a:pt x="0" y="5259"/>
                  </a:cubicBezTo>
                  <a:cubicBezTo>
                    <a:pt x="0" y="8156"/>
                    <a:pt x="2300" y="10516"/>
                    <a:pt x="5153" y="10516"/>
                  </a:cubicBezTo>
                  <a:cubicBezTo>
                    <a:pt x="6184" y="10516"/>
                    <a:pt x="7184" y="10202"/>
                    <a:pt x="8036" y="9620"/>
                  </a:cubicBezTo>
                  <a:lnTo>
                    <a:pt x="8036" y="882"/>
                  </a:lnTo>
                  <a:cubicBezTo>
                    <a:pt x="7204" y="313"/>
                    <a:pt x="6229" y="1"/>
                    <a:pt x="5223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-1227650" y="1640038"/>
              <a:ext cx="116400" cy="135000"/>
            </a:xfrm>
            <a:custGeom>
              <a:avLst/>
              <a:gdLst/>
              <a:ahLst/>
              <a:cxnLst/>
              <a:rect l="l" t="t" r="r" b="b"/>
              <a:pathLst>
                <a:path w="4656" h="5400" extrusionOk="0">
                  <a:moveTo>
                    <a:pt x="321" y="1"/>
                  </a:moveTo>
                  <a:cubicBezTo>
                    <a:pt x="153" y="1"/>
                    <a:pt x="1" y="200"/>
                    <a:pt x="145" y="367"/>
                  </a:cubicBezTo>
                  <a:lnTo>
                    <a:pt x="3789" y="4832"/>
                  </a:lnTo>
                  <a:lnTo>
                    <a:pt x="3789" y="4832"/>
                  </a:lnTo>
                  <a:lnTo>
                    <a:pt x="1803" y="4459"/>
                  </a:lnTo>
                  <a:cubicBezTo>
                    <a:pt x="1785" y="4455"/>
                    <a:pt x="1768" y="4453"/>
                    <a:pt x="1752" y="4453"/>
                  </a:cubicBezTo>
                  <a:cubicBezTo>
                    <a:pt x="1510" y="4453"/>
                    <a:pt x="1448" y="4850"/>
                    <a:pt x="1728" y="4892"/>
                  </a:cubicBezTo>
                  <a:lnTo>
                    <a:pt x="4312" y="5385"/>
                  </a:lnTo>
                  <a:lnTo>
                    <a:pt x="4357" y="5385"/>
                  </a:lnTo>
                  <a:lnTo>
                    <a:pt x="4357" y="5400"/>
                  </a:lnTo>
                  <a:cubicBezTo>
                    <a:pt x="4551" y="5400"/>
                    <a:pt x="4656" y="5176"/>
                    <a:pt x="4521" y="5027"/>
                  </a:cubicBezTo>
                  <a:lnTo>
                    <a:pt x="489" y="83"/>
                  </a:lnTo>
                  <a:cubicBezTo>
                    <a:pt x="439" y="25"/>
                    <a:pt x="379" y="1"/>
                    <a:pt x="321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-360375" y="1574863"/>
              <a:ext cx="201300" cy="262925"/>
            </a:xfrm>
            <a:custGeom>
              <a:avLst/>
              <a:gdLst/>
              <a:ahLst/>
              <a:cxnLst/>
              <a:rect l="l" t="t" r="r" b="b"/>
              <a:pathLst>
                <a:path w="8052" h="10517" extrusionOk="0">
                  <a:moveTo>
                    <a:pt x="2813" y="1"/>
                  </a:moveTo>
                  <a:cubicBezTo>
                    <a:pt x="1807" y="1"/>
                    <a:pt x="833" y="313"/>
                    <a:pt x="1" y="882"/>
                  </a:cubicBezTo>
                  <a:lnTo>
                    <a:pt x="1" y="9620"/>
                  </a:lnTo>
                  <a:cubicBezTo>
                    <a:pt x="852" y="10202"/>
                    <a:pt x="1853" y="10516"/>
                    <a:pt x="2883" y="10516"/>
                  </a:cubicBezTo>
                  <a:cubicBezTo>
                    <a:pt x="5736" y="10516"/>
                    <a:pt x="8051" y="8156"/>
                    <a:pt x="8051" y="5259"/>
                  </a:cubicBezTo>
                  <a:cubicBezTo>
                    <a:pt x="8051" y="2346"/>
                    <a:pt x="5736" y="1"/>
                    <a:pt x="2883" y="1"/>
                  </a:cubicBezTo>
                  <a:cubicBezTo>
                    <a:pt x="2860" y="1"/>
                    <a:pt x="2836" y="1"/>
                    <a:pt x="2813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-336375" y="1639838"/>
              <a:ext cx="116250" cy="134850"/>
            </a:xfrm>
            <a:custGeom>
              <a:avLst/>
              <a:gdLst/>
              <a:ahLst/>
              <a:cxnLst/>
              <a:rect l="l" t="t" r="r" b="b"/>
              <a:pathLst>
                <a:path w="4650" h="5394" extrusionOk="0">
                  <a:moveTo>
                    <a:pt x="4338" y="0"/>
                  </a:moveTo>
                  <a:cubicBezTo>
                    <a:pt x="4278" y="0"/>
                    <a:pt x="4216" y="27"/>
                    <a:pt x="4164" y="91"/>
                  </a:cubicBezTo>
                  <a:lnTo>
                    <a:pt x="131" y="5020"/>
                  </a:lnTo>
                  <a:cubicBezTo>
                    <a:pt x="1" y="5164"/>
                    <a:pt x="95" y="5394"/>
                    <a:pt x="278" y="5394"/>
                  </a:cubicBezTo>
                  <a:cubicBezTo>
                    <a:pt x="284" y="5394"/>
                    <a:pt x="289" y="5393"/>
                    <a:pt x="295" y="5393"/>
                  </a:cubicBezTo>
                  <a:lnTo>
                    <a:pt x="340" y="5393"/>
                  </a:lnTo>
                  <a:lnTo>
                    <a:pt x="2939" y="4900"/>
                  </a:lnTo>
                  <a:cubicBezTo>
                    <a:pt x="3209" y="4843"/>
                    <a:pt x="3154" y="4449"/>
                    <a:pt x="2892" y="4449"/>
                  </a:cubicBezTo>
                  <a:cubicBezTo>
                    <a:pt x="2878" y="4449"/>
                    <a:pt x="2864" y="4450"/>
                    <a:pt x="2849" y="4452"/>
                  </a:cubicBezTo>
                  <a:lnTo>
                    <a:pt x="863" y="4825"/>
                  </a:lnTo>
                  <a:lnTo>
                    <a:pt x="4507" y="375"/>
                  </a:lnTo>
                  <a:cubicBezTo>
                    <a:pt x="4649" y="199"/>
                    <a:pt x="4503" y="0"/>
                    <a:pt x="4338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-855875" y="2014363"/>
              <a:ext cx="252075" cy="466775"/>
            </a:xfrm>
            <a:custGeom>
              <a:avLst/>
              <a:gdLst/>
              <a:ahLst/>
              <a:cxnLst/>
              <a:rect l="l" t="t" r="r" b="b"/>
              <a:pathLst>
                <a:path w="10083" h="18671" extrusionOk="0">
                  <a:moveTo>
                    <a:pt x="2107" y="1"/>
                  </a:moveTo>
                  <a:cubicBezTo>
                    <a:pt x="942" y="1"/>
                    <a:pt x="1" y="942"/>
                    <a:pt x="1" y="2107"/>
                  </a:cubicBezTo>
                  <a:lnTo>
                    <a:pt x="1" y="16565"/>
                  </a:lnTo>
                  <a:cubicBezTo>
                    <a:pt x="1" y="17730"/>
                    <a:pt x="942" y="18671"/>
                    <a:pt x="2107" y="18671"/>
                  </a:cubicBezTo>
                  <a:lnTo>
                    <a:pt x="7991" y="18671"/>
                  </a:lnTo>
                  <a:cubicBezTo>
                    <a:pt x="9156" y="18671"/>
                    <a:pt x="10083" y="17730"/>
                    <a:pt x="10083" y="16565"/>
                  </a:cubicBezTo>
                  <a:lnTo>
                    <a:pt x="10083" y="2107"/>
                  </a:lnTo>
                  <a:cubicBezTo>
                    <a:pt x="10083" y="942"/>
                    <a:pt x="9156" y="1"/>
                    <a:pt x="7991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-1133300" y="1197513"/>
              <a:ext cx="821125" cy="995000"/>
            </a:xfrm>
            <a:custGeom>
              <a:avLst/>
              <a:gdLst/>
              <a:ahLst/>
              <a:cxnLst/>
              <a:rect l="l" t="t" r="r" b="b"/>
              <a:pathLst>
                <a:path w="32845" h="39800" extrusionOk="0">
                  <a:moveTo>
                    <a:pt x="15741" y="1"/>
                  </a:moveTo>
                  <a:cubicBezTo>
                    <a:pt x="12792" y="1"/>
                    <a:pt x="1358" y="909"/>
                    <a:pt x="747" y="13691"/>
                  </a:cubicBezTo>
                  <a:cubicBezTo>
                    <a:pt x="0" y="29359"/>
                    <a:pt x="6035" y="33586"/>
                    <a:pt x="6035" y="33586"/>
                  </a:cubicBezTo>
                  <a:cubicBezTo>
                    <a:pt x="6035" y="33586"/>
                    <a:pt x="12352" y="39187"/>
                    <a:pt x="13592" y="39530"/>
                  </a:cubicBezTo>
                  <a:cubicBezTo>
                    <a:pt x="13921" y="39635"/>
                    <a:pt x="15564" y="39725"/>
                    <a:pt x="16325" y="39784"/>
                  </a:cubicBezTo>
                  <a:lnTo>
                    <a:pt x="16325" y="39799"/>
                  </a:lnTo>
                  <a:lnTo>
                    <a:pt x="16534" y="39799"/>
                  </a:lnTo>
                  <a:lnTo>
                    <a:pt x="16534" y="39769"/>
                  </a:lnTo>
                  <a:cubicBezTo>
                    <a:pt x="17296" y="39725"/>
                    <a:pt x="18939" y="39620"/>
                    <a:pt x="19268" y="39530"/>
                  </a:cubicBezTo>
                  <a:cubicBezTo>
                    <a:pt x="20492" y="39172"/>
                    <a:pt x="26825" y="33571"/>
                    <a:pt x="26825" y="33571"/>
                  </a:cubicBezTo>
                  <a:cubicBezTo>
                    <a:pt x="26825" y="33571"/>
                    <a:pt x="32844" y="29359"/>
                    <a:pt x="32098" y="13691"/>
                  </a:cubicBezTo>
                  <a:cubicBezTo>
                    <a:pt x="31487" y="909"/>
                    <a:pt x="20109" y="1"/>
                    <a:pt x="17136" y="1"/>
                  </a:cubicBezTo>
                  <a:cubicBezTo>
                    <a:pt x="16691" y="1"/>
                    <a:pt x="16434" y="21"/>
                    <a:pt x="16430" y="25"/>
                  </a:cubicBezTo>
                  <a:cubicBezTo>
                    <a:pt x="16434" y="21"/>
                    <a:pt x="16183" y="1"/>
                    <a:pt x="15741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-1020150" y="1835513"/>
              <a:ext cx="190075" cy="110175"/>
            </a:xfrm>
            <a:custGeom>
              <a:avLst/>
              <a:gdLst/>
              <a:ahLst/>
              <a:cxnLst/>
              <a:rect l="l" t="t" r="r" b="b"/>
              <a:pathLst>
                <a:path w="7603" h="4407" extrusionOk="0">
                  <a:moveTo>
                    <a:pt x="3794" y="1"/>
                  </a:moveTo>
                  <a:cubicBezTo>
                    <a:pt x="1703" y="1"/>
                    <a:pt x="0" y="986"/>
                    <a:pt x="0" y="2211"/>
                  </a:cubicBezTo>
                  <a:cubicBezTo>
                    <a:pt x="0" y="3421"/>
                    <a:pt x="1703" y="4407"/>
                    <a:pt x="3794" y="4407"/>
                  </a:cubicBezTo>
                  <a:cubicBezTo>
                    <a:pt x="5900" y="4407"/>
                    <a:pt x="7602" y="3421"/>
                    <a:pt x="7602" y="2211"/>
                  </a:cubicBezTo>
                  <a:cubicBezTo>
                    <a:pt x="7602" y="986"/>
                    <a:pt x="5900" y="1"/>
                    <a:pt x="3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-613900" y="1835513"/>
              <a:ext cx="189700" cy="110175"/>
            </a:xfrm>
            <a:custGeom>
              <a:avLst/>
              <a:gdLst/>
              <a:ahLst/>
              <a:cxnLst/>
              <a:rect l="l" t="t" r="r" b="b"/>
              <a:pathLst>
                <a:path w="7588" h="4407" extrusionOk="0">
                  <a:moveTo>
                    <a:pt x="3794" y="1"/>
                  </a:moveTo>
                  <a:cubicBezTo>
                    <a:pt x="1703" y="1"/>
                    <a:pt x="0" y="986"/>
                    <a:pt x="0" y="2211"/>
                  </a:cubicBezTo>
                  <a:cubicBezTo>
                    <a:pt x="0" y="3421"/>
                    <a:pt x="1703" y="4407"/>
                    <a:pt x="3794" y="4407"/>
                  </a:cubicBezTo>
                  <a:cubicBezTo>
                    <a:pt x="5885" y="4407"/>
                    <a:pt x="7588" y="3421"/>
                    <a:pt x="7588" y="2211"/>
                  </a:cubicBezTo>
                  <a:cubicBezTo>
                    <a:pt x="7588" y="986"/>
                    <a:pt x="5885" y="1"/>
                    <a:pt x="3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-805450" y="1731213"/>
              <a:ext cx="166550" cy="238000"/>
            </a:xfrm>
            <a:custGeom>
              <a:avLst/>
              <a:gdLst/>
              <a:ahLst/>
              <a:cxnLst/>
              <a:rect l="l" t="t" r="r" b="b"/>
              <a:pathLst>
                <a:path w="6662" h="9520" extrusionOk="0">
                  <a:moveTo>
                    <a:pt x="2138" y="0"/>
                  </a:moveTo>
                  <a:cubicBezTo>
                    <a:pt x="2010" y="0"/>
                    <a:pt x="1878" y="103"/>
                    <a:pt x="1912" y="274"/>
                  </a:cubicBezTo>
                  <a:cubicBezTo>
                    <a:pt x="2450" y="2963"/>
                    <a:pt x="2121" y="5039"/>
                    <a:pt x="956" y="6607"/>
                  </a:cubicBezTo>
                  <a:cubicBezTo>
                    <a:pt x="598" y="6951"/>
                    <a:pt x="0" y="7548"/>
                    <a:pt x="493" y="8190"/>
                  </a:cubicBezTo>
                  <a:cubicBezTo>
                    <a:pt x="702" y="8414"/>
                    <a:pt x="1031" y="8429"/>
                    <a:pt x="1315" y="8444"/>
                  </a:cubicBezTo>
                  <a:cubicBezTo>
                    <a:pt x="1643" y="8444"/>
                    <a:pt x="1792" y="8474"/>
                    <a:pt x="1822" y="8579"/>
                  </a:cubicBezTo>
                  <a:cubicBezTo>
                    <a:pt x="2002" y="9057"/>
                    <a:pt x="2420" y="9400"/>
                    <a:pt x="2928" y="9475"/>
                  </a:cubicBezTo>
                  <a:cubicBezTo>
                    <a:pt x="2957" y="9505"/>
                    <a:pt x="3002" y="9520"/>
                    <a:pt x="3047" y="9520"/>
                  </a:cubicBezTo>
                  <a:lnTo>
                    <a:pt x="3615" y="9520"/>
                  </a:lnTo>
                  <a:cubicBezTo>
                    <a:pt x="3659" y="9520"/>
                    <a:pt x="3704" y="9505"/>
                    <a:pt x="3734" y="9490"/>
                  </a:cubicBezTo>
                  <a:cubicBezTo>
                    <a:pt x="4242" y="9415"/>
                    <a:pt x="4660" y="9071"/>
                    <a:pt x="4839" y="8594"/>
                  </a:cubicBezTo>
                  <a:cubicBezTo>
                    <a:pt x="4869" y="8489"/>
                    <a:pt x="5019" y="8459"/>
                    <a:pt x="5347" y="8444"/>
                  </a:cubicBezTo>
                  <a:cubicBezTo>
                    <a:pt x="5646" y="8444"/>
                    <a:pt x="5960" y="8429"/>
                    <a:pt x="6199" y="8175"/>
                  </a:cubicBezTo>
                  <a:cubicBezTo>
                    <a:pt x="6662" y="7563"/>
                    <a:pt x="6064" y="6966"/>
                    <a:pt x="5736" y="6637"/>
                  </a:cubicBezTo>
                  <a:cubicBezTo>
                    <a:pt x="4541" y="5054"/>
                    <a:pt x="4227" y="2978"/>
                    <a:pt x="4750" y="274"/>
                  </a:cubicBezTo>
                  <a:cubicBezTo>
                    <a:pt x="4784" y="104"/>
                    <a:pt x="4658" y="7"/>
                    <a:pt x="4532" y="7"/>
                  </a:cubicBezTo>
                  <a:cubicBezTo>
                    <a:pt x="4437" y="7"/>
                    <a:pt x="4342" y="62"/>
                    <a:pt x="4317" y="185"/>
                  </a:cubicBezTo>
                  <a:cubicBezTo>
                    <a:pt x="3764" y="3022"/>
                    <a:pt x="4108" y="5218"/>
                    <a:pt x="5392" y="6921"/>
                  </a:cubicBezTo>
                  <a:cubicBezTo>
                    <a:pt x="5855" y="7384"/>
                    <a:pt x="6034" y="7653"/>
                    <a:pt x="5855" y="7892"/>
                  </a:cubicBezTo>
                  <a:cubicBezTo>
                    <a:pt x="5765" y="7981"/>
                    <a:pt x="5541" y="7996"/>
                    <a:pt x="5332" y="7996"/>
                  </a:cubicBezTo>
                  <a:cubicBezTo>
                    <a:pt x="4989" y="8011"/>
                    <a:pt x="4571" y="8026"/>
                    <a:pt x="4421" y="8429"/>
                  </a:cubicBezTo>
                  <a:cubicBezTo>
                    <a:pt x="4272" y="8803"/>
                    <a:pt x="3913" y="9057"/>
                    <a:pt x="3510" y="9071"/>
                  </a:cubicBezTo>
                  <a:lnTo>
                    <a:pt x="3152" y="9071"/>
                  </a:lnTo>
                  <a:cubicBezTo>
                    <a:pt x="2748" y="9057"/>
                    <a:pt x="2390" y="8803"/>
                    <a:pt x="2241" y="8429"/>
                  </a:cubicBezTo>
                  <a:cubicBezTo>
                    <a:pt x="2091" y="8026"/>
                    <a:pt x="1673" y="8011"/>
                    <a:pt x="1329" y="7996"/>
                  </a:cubicBezTo>
                  <a:cubicBezTo>
                    <a:pt x="1120" y="7996"/>
                    <a:pt x="896" y="7981"/>
                    <a:pt x="822" y="7906"/>
                  </a:cubicBezTo>
                  <a:cubicBezTo>
                    <a:pt x="627" y="7653"/>
                    <a:pt x="807" y="7384"/>
                    <a:pt x="1285" y="6906"/>
                  </a:cubicBezTo>
                  <a:cubicBezTo>
                    <a:pt x="2554" y="5203"/>
                    <a:pt x="2913" y="3008"/>
                    <a:pt x="2345" y="185"/>
                  </a:cubicBezTo>
                  <a:cubicBezTo>
                    <a:pt x="2326" y="57"/>
                    <a:pt x="2233" y="0"/>
                    <a:pt x="2138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-1054875" y="1600338"/>
              <a:ext cx="236375" cy="95550"/>
            </a:xfrm>
            <a:custGeom>
              <a:avLst/>
              <a:gdLst/>
              <a:ahLst/>
              <a:cxnLst/>
              <a:rect l="l" t="t" r="r" b="b"/>
              <a:pathLst>
                <a:path w="9455" h="3822" extrusionOk="0">
                  <a:moveTo>
                    <a:pt x="5484" y="0"/>
                  </a:moveTo>
                  <a:cubicBezTo>
                    <a:pt x="1702" y="0"/>
                    <a:pt x="0" y="3821"/>
                    <a:pt x="0" y="3821"/>
                  </a:cubicBezTo>
                  <a:cubicBezTo>
                    <a:pt x="1511" y="2763"/>
                    <a:pt x="2779" y="2421"/>
                    <a:pt x="3842" y="2421"/>
                  </a:cubicBezTo>
                  <a:cubicBezTo>
                    <a:pt x="5789" y="2421"/>
                    <a:pt x="7046" y="3569"/>
                    <a:pt x="7842" y="3569"/>
                  </a:cubicBezTo>
                  <a:cubicBezTo>
                    <a:pt x="8103" y="3569"/>
                    <a:pt x="8314" y="3446"/>
                    <a:pt x="8484" y="3120"/>
                  </a:cubicBezTo>
                  <a:cubicBezTo>
                    <a:pt x="9454" y="1238"/>
                    <a:pt x="8155" y="580"/>
                    <a:pt x="8155" y="580"/>
                  </a:cubicBezTo>
                  <a:cubicBezTo>
                    <a:pt x="7170" y="170"/>
                    <a:pt x="6281" y="0"/>
                    <a:pt x="5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-643025" y="1600338"/>
              <a:ext cx="236375" cy="95550"/>
            </a:xfrm>
            <a:custGeom>
              <a:avLst/>
              <a:gdLst/>
              <a:ahLst/>
              <a:cxnLst/>
              <a:rect l="l" t="t" r="r" b="b"/>
              <a:pathLst>
                <a:path w="9455" h="3822" extrusionOk="0">
                  <a:moveTo>
                    <a:pt x="3971" y="0"/>
                  </a:moveTo>
                  <a:cubicBezTo>
                    <a:pt x="3174" y="0"/>
                    <a:pt x="2285" y="170"/>
                    <a:pt x="1300" y="580"/>
                  </a:cubicBezTo>
                  <a:cubicBezTo>
                    <a:pt x="1300" y="580"/>
                    <a:pt x="0" y="1238"/>
                    <a:pt x="971" y="3120"/>
                  </a:cubicBezTo>
                  <a:cubicBezTo>
                    <a:pt x="1141" y="3446"/>
                    <a:pt x="1352" y="3569"/>
                    <a:pt x="1612" y="3569"/>
                  </a:cubicBezTo>
                  <a:cubicBezTo>
                    <a:pt x="2408" y="3569"/>
                    <a:pt x="3666" y="2421"/>
                    <a:pt x="5612" y="2421"/>
                  </a:cubicBezTo>
                  <a:cubicBezTo>
                    <a:pt x="6675" y="2421"/>
                    <a:pt x="7944" y="2763"/>
                    <a:pt x="9455" y="3821"/>
                  </a:cubicBezTo>
                  <a:cubicBezTo>
                    <a:pt x="9455" y="3821"/>
                    <a:pt x="7753" y="0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-1008575" y="1727088"/>
              <a:ext cx="166925" cy="52825"/>
            </a:xfrm>
            <a:custGeom>
              <a:avLst/>
              <a:gdLst/>
              <a:ahLst/>
              <a:cxnLst/>
              <a:rect l="l" t="t" r="r" b="b"/>
              <a:pathLst>
                <a:path w="6677" h="2113" extrusionOk="0">
                  <a:moveTo>
                    <a:pt x="4419" y="1"/>
                  </a:moveTo>
                  <a:cubicBezTo>
                    <a:pt x="3061" y="1"/>
                    <a:pt x="2778" y="604"/>
                    <a:pt x="2778" y="604"/>
                  </a:cubicBezTo>
                  <a:lnTo>
                    <a:pt x="0" y="977"/>
                  </a:lnTo>
                  <a:lnTo>
                    <a:pt x="2778" y="1858"/>
                  </a:lnTo>
                  <a:cubicBezTo>
                    <a:pt x="2778" y="1858"/>
                    <a:pt x="3296" y="1171"/>
                    <a:pt x="4283" y="1171"/>
                  </a:cubicBezTo>
                  <a:cubicBezTo>
                    <a:pt x="4849" y="1171"/>
                    <a:pt x="5571" y="1398"/>
                    <a:pt x="6437" y="2112"/>
                  </a:cubicBezTo>
                  <a:cubicBezTo>
                    <a:pt x="6676" y="1261"/>
                    <a:pt x="6452" y="170"/>
                    <a:pt x="4869" y="21"/>
                  </a:cubicBezTo>
                  <a:cubicBezTo>
                    <a:pt x="4707" y="7"/>
                    <a:pt x="4558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-599350" y="1727088"/>
              <a:ext cx="166950" cy="52825"/>
            </a:xfrm>
            <a:custGeom>
              <a:avLst/>
              <a:gdLst/>
              <a:ahLst/>
              <a:cxnLst/>
              <a:rect l="l" t="t" r="r" b="b"/>
              <a:pathLst>
                <a:path w="6678" h="2113" extrusionOk="0">
                  <a:moveTo>
                    <a:pt x="2258" y="1"/>
                  </a:moveTo>
                  <a:cubicBezTo>
                    <a:pt x="2120" y="1"/>
                    <a:pt x="1970" y="7"/>
                    <a:pt x="1808" y="21"/>
                  </a:cubicBezTo>
                  <a:cubicBezTo>
                    <a:pt x="240" y="170"/>
                    <a:pt x="1" y="1261"/>
                    <a:pt x="240" y="2112"/>
                  </a:cubicBezTo>
                  <a:cubicBezTo>
                    <a:pt x="1106" y="1398"/>
                    <a:pt x="1828" y="1171"/>
                    <a:pt x="2394" y="1171"/>
                  </a:cubicBezTo>
                  <a:cubicBezTo>
                    <a:pt x="3381" y="1171"/>
                    <a:pt x="3899" y="1858"/>
                    <a:pt x="3899" y="1858"/>
                  </a:cubicBezTo>
                  <a:lnTo>
                    <a:pt x="6677" y="977"/>
                  </a:lnTo>
                  <a:lnTo>
                    <a:pt x="3899" y="604"/>
                  </a:lnTo>
                  <a:cubicBezTo>
                    <a:pt x="3899" y="604"/>
                    <a:pt x="3616" y="1"/>
                    <a:pt x="2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-843725" y="1992813"/>
              <a:ext cx="225100" cy="39525"/>
            </a:xfrm>
            <a:custGeom>
              <a:avLst/>
              <a:gdLst/>
              <a:ahLst/>
              <a:cxnLst/>
              <a:rect l="l" t="t" r="r" b="b"/>
              <a:pathLst>
                <a:path w="9004" h="1581" extrusionOk="0">
                  <a:moveTo>
                    <a:pt x="8663" y="0"/>
                  </a:moveTo>
                  <a:cubicBezTo>
                    <a:pt x="8630" y="0"/>
                    <a:pt x="8597" y="13"/>
                    <a:pt x="8566" y="41"/>
                  </a:cubicBezTo>
                  <a:cubicBezTo>
                    <a:pt x="8536" y="61"/>
                    <a:pt x="6718" y="1143"/>
                    <a:pt x="4318" y="1143"/>
                  </a:cubicBezTo>
                  <a:cubicBezTo>
                    <a:pt x="3108" y="1143"/>
                    <a:pt x="1748" y="868"/>
                    <a:pt x="396" y="41"/>
                  </a:cubicBezTo>
                  <a:cubicBezTo>
                    <a:pt x="366" y="30"/>
                    <a:pt x="337" y="25"/>
                    <a:pt x="309" y="25"/>
                  </a:cubicBezTo>
                  <a:cubicBezTo>
                    <a:pt x="118" y="25"/>
                    <a:pt x="0" y="271"/>
                    <a:pt x="157" y="415"/>
                  </a:cubicBezTo>
                  <a:cubicBezTo>
                    <a:pt x="1389" y="1177"/>
                    <a:pt x="2794" y="1580"/>
                    <a:pt x="4231" y="1580"/>
                  </a:cubicBezTo>
                  <a:cubicBezTo>
                    <a:pt x="4257" y="1580"/>
                    <a:pt x="4283" y="1580"/>
                    <a:pt x="4309" y="1580"/>
                  </a:cubicBezTo>
                  <a:cubicBezTo>
                    <a:pt x="5877" y="1565"/>
                    <a:pt x="7416" y="1176"/>
                    <a:pt x="8790" y="415"/>
                  </a:cubicBezTo>
                  <a:cubicBezTo>
                    <a:pt x="9003" y="339"/>
                    <a:pt x="8837" y="0"/>
                    <a:pt x="8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-1130325" y="1197113"/>
              <a:ext cx="817400" cy="751575"/>
            </a:xfrm>
            <a:custGeom>
              <a:avLst/>
              <a:gdLst/>
              <a:ahLst/>
              <a:cxnLst/>
              <a:rect l="l" t="t" r="r" b="b"/>
              <a:pathLst>
                <a:path w="32696" h="30063" extrusionOk="0">
                  <a:moveTo>
                    <a:pt x="17329" y="1"/>
                  </a:moveTo>
                  <a:cubicBezTo>
                    <a:pt x="16693" y="1"/>
                    <a:pt x="16316" y="36"/>
                    <a:pt x="16311" y="41"/>
                  </a:cubicBezTo>
                  <a:cubicBezTo>
                    <a:pt x="16316" y="36"/>
                    <a:pt x="15959" y="3"/>
                    <a:pt x="15348" y="3"/>
                  </a:cubicBezTo>
                  <a:cubicBezTo>
                    <a:pt x="12158" y="3"/>
                    <a:pt x="2046" y="913"/>
                    <a:pt x="479" y="11557"/>
                  </a:cubicBezTo>
                  <a:cubicBezTo>
                    <a:pt x="16" y="11601"/>
                    <a:pt x="1" y="29166"/>
                    <a:pt x="1" y="29166"/>
                  </a:cubicBezTo>
                  <a:cubicBezTo>
                    <a:pt x="1" y="29659"/>
                    <a:pt x="404" y="30047"/>
                    <a:pt x="897" y="30047"/>
                  </a:cubicBezTo>
                  <a:cubicBezTo>
                    <a:pt x="1390" y="30047"/>
                    <a:pt x="1793" y="29659"/>
                    <a:pt x="1793" y="29166"/>
                  </a:cubicBezTo>
                  <a:lnTo>
                    <a:pt x="1793" y="15081"/>
                  </a:lnTo>
                  <a:cubicBezTo>
                    <a:pt x="1877" y="15082"/>
                    <a:pt x="1965" y="15083"/>
                    <a:pt x="2056" y="15083"/>
                  </a:cubicBezTo>
                  <a:cubicBezTo>
                    <a:pt x="5779" y="15083"/>
                    <a:pt x="15947" y="14090"/>
                    <a:pt x="18163" y="3566"/>
                  </a:cubicBezTo>
                  <a:lnTo>
                    <a:pt x="18163" y="3566"/>
                  </a:lnTo>
                  <a:cubicBezTo>
                    <a:pt x="18163" y="3567"/>
                    <a:pt x="17641" y="12318"/>
                    <a:pt x="30918" y="15276"/>
                  </a:cubicBezTo>
                  <a:lnTo>
                    <a:pt x="30918" y="29166"/>
                  </a:lnTo>
                  <a:cubicBezTo>
                    <a:pt x="30918" y="29659"/>
                    <a:pt x="31306" y="30062"/>
                    <a:pt x="31799" y="30062"/>
                  </a:cubicBezTo>
                  <a:cubicBezTo>
                    <a:pt x="32292" y="30062"/>
                    <a:pt x="32696" y="29659"/>
                    <a:pt x="32696" y="29166"/>
                  </a:cubicBezTo>
                  <a:cubicBezTo>
                    <a:pt x="32696" y="29166"/>
                    <a:pt x="32292" y="11781"/>
                    <a:pt x="31814" y="11781"/>
                  </a:cubicBezTo>
                  <a:cubicBezTo>
                    <a:pt x="31814" y="11781"/>
                    <a:pt x="32128" y="11527"/>
                    <a:pt x="32128" y="11527"/>
                  </a:cubicBezTo>
                  <a:cubicBezTo>
                    <a:pt x="30567" y="922"/>
                    <a:pt x="20576" y="1"/>
                    <a:pt x="17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-1007475" y="2285088"/>
              <a:ext cx="567225" cy="1636625"/>
            </a:xfrm>
            <a:custGeom>
              <a:avLst/>
              <a:gdLst/>
              <a:ahLst/>
              <a:cxnLst/>
              <a:rect l="l" t="t" r="r" b="b"/>
              <a:pathLst>
                <a:path w="22689" h="65465" extrusionOk="0">
                  <a:moveTo>
                    <a:pt x="17789" y="0"/>
                  </a:moveTo>
                  <a:cubicBezTo>
                    <a:pt x="17789" y="0"/>
                    <a:pt x="15515" y="2509"/>
                    <a:pt x="11065" y="2509"/>
                  </a:cubicBezTo>
                  <a:cubicBezTo>
                    <a:pt x="9165" y="2509"/>
                    <a:pt x="6868" y="2052"/>
                    <a:pt x="4183" y="747"/>
                  </a:cubicBezTo>
                  <a:cubicBezTo>
                    <a:pt x="4032" y="675"/>
                    <a:pt x="3877" y="642"/>
                    <a:pt x="3726" y="642"/>
                  </a:cubicBezTo>
                  <a:cubicBezTo>
                    <a:pt x="3191" y="642"/>
                    <a:pt x="2713" y="1061"/>
                    <a:pt x="2689" y="1643"/>
                  </a:cubicBezTo>
                  <a:lnTo>
                    <a:pt x="1" y="65464"/>
                  </a:lnTo>
                  <a:lnTo>
                    <a:pt x="22688" y="65464"/>
                  </a:lnTo>
                  <a:lnTo>
                    <a:pt x="17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-1786000" y="2276863"/>
              <a:ext cx="972350" cy="1645225"/>
            </a:xfrm>
            <a:custGeom>
              <a:avLst/>
              <a:gdLst/>
              <a:ahLst/>
              <a:cxnLst/>
              <a:rect l="l" t="t" r="r" b="b"/>
              <a:pathLst>
                <a:path w="38894" h="65809" extrusionOk="0">
                  <a:moveTo>
                    <a:pt x="37161" y="1"/>
                  </a:moveTo>
                  <a:lnTo>
                    <a:pt x="32023" y="927"/>
                  </a:lnTo>
                  <a:cubicBezTo>
                    <a:pt x="31396" y="1001"/>
                    <a:pt x="17177" y="5064"/>
                    <a:pt x="14145" y="8499"/>
                  </a:cubicBezTo>
                  <a:cubicBezTo>
                    <a:pt x="11949" y="10979"/>
                    <a:pt x="6094" y="31291"/>
                    <a:pt x="1599" y="46257"/>
                  </a:cubicBezTo>
                  <a:cubicBezTo>
                    <a:pt x="31" y="51455"/>
                    <a:pt x="1" y="60162"/>
                    <a:pt x="5303" y="61297"/>
                  </a:cubicBezTo>
                  <a:lnTo>
                    <a:pt x="15549" y="61760"/>
                  </a:lnTo>
                  <a:lnTo>
                    <a:pt x="15280" y="65808"/>
                  </a:lnTo>
                  <a:lnTo>
                    <a:pt x="33726" y="65808"/>
                  </a:lnTo>
                  <a:cubicBezTo>
                    <a:pt x="35219" y="48169"/>
                    <a:pt x="38894" y="2510"/>
                    <a:pt x="37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-1392800" y="2796963"/>
              <a:ext cx="72450" cy="691975"/>
            </a:xfrm>
            <a:custGeom>
              <a:avLst/>
              <a:gdLst/>
              <a:ahLst/>
              <a:cxnLst/>
              <a:rect l="l" t="t" r="r" b="b"/>
              <a:pathLst>
                <a:path w="2898" h="27679" extrusionOk="0">
                  <a:moveTo>
                    <a:pt x="2648" y="1"/>
                  </a:moveTo>
                  <a:cubicBezTo>
                    <a:pt x="2539" y="1"/>
                    <a:pt x="2448" y="86"/>
                    <a:pt x="2435" y="196"/>
                  </a:cubicBezTo>
                  <a:lnTo>
                    <a:pt x="15" y="27425"/>
                  </a:lnTo>
                  <a:cubicBezTo>
                    <a:pt x="0" y="27559"/>
                    <a:pt x="90" y="27664"/>
                    <a:pt x="209" y="27678"/>
                  </a:cubicBezTo>
                  <a:lnTo>
                    <a:pt x="239" y="27678"/>
                  </a:lnTo>
                  <a:cubicBezTo>
                    <a:pt x="344" y="27678"/>
                    <a:pt x="448" y="27589"/>
                    <a:pt x="448" y="27469"/>
                  </a:cubicBezTo>
                  <a:lnTo>
                    <a:pt x="2883" y="241"/>
                  </a:lnTo>
                  <a:cubicBezTo>
                    <a:pt x="2898" y="122"/>
                    <a:pt x="2808" y="2"/>
                    <a:pt x="2674" y="2"/>
                  </a:cubicBezTo>
                  <a:cubicBezTo>
                    <a:pt x="2665" y="1"/>
                    <a:pt x="2656" y="1"/>
                    <a:pt x="2648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-1100825" y="2271313"/>
              <a:ext cx="252025" cy="842725"/>
            </a:xfrm>
            <a:custGeom>
              <a:avLst/>
              <a:gdLst/>
              <a:ahLst/>
              <a:cxnLst/>
              <a:rect l="l" t="t" r="r" b="b"/>
              <a:pathLst>
                <a:path w="10081" h="33709" extrusionOk="0">
                  <a:moveTo>
                    <a:pt x="9762" y="1"/>
                  </a:moveTo>
                  <a:cubicBezTo>
                    <a:pt x="9716" y="1"/>
                    <a:pt x="9666" y="18"/>
                    <a:pt x="9620" y="58"/>
                  </a:cubicBezTo>
                  <a:lnTo>
                    <a:pt x="598" y="7870"/>
                  </a:lnTo>
                  <a:cubicBezTo>
                    <a:pt x="464" y="7974"/>
                    <a:pt x="509" y="8183"/>
                    <a:pt x="673" y="8243"/>
                  </a:cubicBezTo>
                  <a:lnTo>
                    <a:pt x="5826" y="9961"/>
                  </a:lnTo>
                  <a:lnTo>
                    <a:pt x="61" y="18191"/>
                  </a:lnTo>
                  <a:cubicBezTo>
                    <a:pt x="16" y="18265"/>
                    <a:pt x="1" y="18355"/>
                    <a:pt x="46" y="18429"/>
                  </a:cubicBezTo>
                  <a:lnTo>
                    <a:pt x="8709" y="33589"/>
                  </a:lnTo>
                  <a:cubicBezTo>
                    <a:pt x="8738" y="33664"/>
                    <a:pt x="8813" y="33709"/>
                    <a:pt x="8888" y="33709"/>
                  </a:cubicBezTo>
                  <a:lnTo>
                    <a:pt x="8918" y="33709"/>
                  </a:lnTo>
                  <a:cubicBezTo>
                    <a:pt x="9082" y="33709"/>
                    <a:pt x="9186" y="33515"/>
                    <a:pt x="9097" y="33380"/>
                  </a:cubicBezTo>
                  <a:lnTo>
                    <a:pt x="509" y="18340"/>
                  </a:lnTo>
                  <a:lnTo>
                    <a:pt x="6364" y="9976"/>
                  </a:lnTo>
                  <a:cubicBezTo>
                    <a:pt x="6453" y="9841"/>
                    <a:pt x="6393" y="9677"/>
                    <a:pt x="6244" y="9632"/>
                  </a:cubicBezTo>
                  <a:lnTo>
                    <a:pt x="1181" y="7945"/>
                  </a:lnTo>
                  <a:lnTo>
                    <a:pt x="9903" y="402"/>
                  </a:lnTo>
                  <a:cubicBezTo>
                    <a:pt x="10081" y="248"/>
                    <a:pt x="9940" y="1"/>
                    <a:pt x="9762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-1606575" y="3427838"/>
              <a:ext cx="695100" cy="181325"/>
            </a:xfrm>
            <a:custGeom>
              <a:avLst/>
              <a:gdLst/>
              <a:ahLst/>
              <a:cxnLst/>
              <a:rect l="l" t="t" r="r" b="b"/>
              <a:pathLst>
                <a:path w="27804" h="7253" extrusionOk="0">
                  <a:moveTo>
                    <a:pt x="303" y="0"/>
                  </a:moveTo>
                  <a:cubicBezTo>
                    <a:pt x="68" y="0"/>
                    <a:pt x="0" y="373"/>
                    <a:pt x="262" y="442"/>
                  </a:cubicBezTo>
                  <a:lnTo>
                    <a:pt x="27430" y="7253"/>
                  </a:lnTo>
                  <a:lnTo>
                    <a:pt x="27490" y="7253"/>
                  </a:lnTo>
                  <a:cubicBezTo>
                    <a:pt x="27759" y="7253"/>
                    <a:pt x="27803" y="6864"/>
                    <a:pt x="27549" y="6805"/>
                  </a:cubicBezTo>
                  <a:lnTo>
                    <a:pt x="366" y="9"/>
                  </a:lnTo>
                  <a:cubicBezTo>
                    <a:pt x="344" y="3"/>
                    <a:pt x="323" y="0"/>
                    <a:pt x="303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-1405125" y="3794688"/>
              <a:ext cx="384250" cy="31800"/>
            </a:xfrm>
            <a:custGeom>
              <a:avLst/>
              <a:gdLst/>
              <a:ahLst/>
              <a:cxnLst/>
              <a:rect l="l" t="t" r="r" b="b"/>
              <a:pathLst>
                <a:path w="15370" h="1272" extrusionOk="0">
                  <a:moveTo>
                    <a:pt x="15156" y="0"/>
                  </a:moveTo>
                  <a:cubicBezTo>
                    <a:pt x="15147" y="0"/>
                    <a:pt x="15139" y="1"/>
                    <a:pt x="15130" y="2"/>
                  </a:cubicBezTo>
                  <a:lnTo>
                    <a:pt x="299" y="823"/>
                  </a:lnTo>
                  <a:cubicBezTo>
                    <a:pt x="0" y="823"/>
                    <a:pt x="15" y="1271"/>
                    <a:pt x="314" y="1271"/>
                  </a:cubicBezTo>
                  <a:lnTo>
                    <a:pt x="329" y="1271"/>
                  </a:lnTo>
                  <a:lnTo>
                    <a:pt x="15160" y="450"/>
                  </a:lnTo>
                  <a:cubicBezTo>
                    <a:pt x="15280" y="435"/>
                    <a:pt x="15369" y="331"/>
                    <a:pt x="15369" y="211"/>
                  </a:cubicBezTo>
                  <a:cubicBezTo>
                    <a:pt x="15369" y="99"/>
                    <a:pt x="15278" y="0"/>
                    <a:pt x="15156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-641175" y="2276863"/>
              <a:ext cx="972350" cy="1644850"/>
            </a:xfrm>
            <a:custGeom>
              <a:avLst/>
              <a:gdLst/>
              <a:ahLst/>
              <a:cxnLst/>
              <a:rect l="l" t="t" r="r" b="b"/>
              <a:pathLst>
                <a:path w="38894" h="65794" extrusionOk="0">
                  <a:moveTo>
                    <a:pt x="1733" y="1"/>
                  </a:moveTo>
                  <a:lnTo>
                    <a:pt x="1733" y="1"/>
                  </a:lnTo>
                  <a:cubicBezTo>
                    <a:pt x="1" y="2510"/>
                    <a:pt x="3675" y="48169"/>
                    <a:pt x="5169" y="65793"/>
                  </a:cubicBezTo>
                  <a:lnTo>
                    <a:pt x="23600" y="65793"/>
                  </a:lnTo>
                  <a:lnTo>
                    <a:pt x="23331" y="61760"/>
                  </a:lnTo>
                  <a:lnTo>
                    <a:pt x="33592" y="61297"/>
                  </a:lnTo>
                  <a:cubicBezTo>
                    <a:pt x="38894" y="60162"/>
                    <a:pt x="38864" y="51455"/>
                    <a:pt x="37296" y="46257"/>
                  </a:cubicBezTo>
                  <a:cubicBezTo>
                    <a:pt x="32785" y="31291"/>
                    <a:pt x="26930" y="10979"/>
                    <a:pt x="24750" y="8499"/>
                  </a:cubicBezTo>
                  <a:cubicBezTo>
                    <a:pt x="21718" y="5064"/>
                    <a:pt x="7499" y="1001"/>
                    <a:pt x="6871" y="92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-134475" y="2796638"/>
              <a:ext cx="72475" cy="692300"/>
            </a:xfrm>
            <a:custGeom>
              <a:avLst/>
              <a:gdLst/>
              <a:ahLst/>
              <a:cxnLst/>
              <a:rect l="l" t="t" r="r" b="b"/>
              <a:pathLst>
                <a:path w="2899" h="27692" extrusionOk="0">
                  <a:moveTo>
                    <a:pt x="210" y="0"/>
                  </a:moveTo>
                  <a:cubicBezTo>
                    <a:pt x="90" y="15"/>
                    <a:pt x="1" y="120"/>
                    <a:pt x="16" y="254"/>
                  </a:cubicBezTo>
                  <a:lnTo>
                    <a:pt x="2435" y="27482"/>
                  </a:lnTo>
                  <a:cubicBezTo>
                    <a:pt x="2450" y="27602"/>
                    <a:pt x="2540" y="27691"/>
                    <a:pt x="2659" y="27691"/>
                  </a:cubicBezTo>
                  <a:lnTo>
                    <a:pt x="2674" y="27677"/>
                  </a:lnTo>
                  <a:cubicBezTo>
                    <a:pt x="2809" y="27677"/>
                    <a:pt x="2898" y="27557"/>
                    <a:pt x="2883" y="27438"/>
                  </a:cubicBezTo>
                  <a:lnTo>
                    <a:pt x="449" y="209"/>
                  </a:lnTo>
                  <a:cubicBezTo>
                    <a:pt x="434" y="90"/>
                    <a:pt x="329" y="0"/>
                    <a:pt x="210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-606025" y="2270938"/>
              <a:ext cx="251650" cy="843100"/>
            </a:xfrm>
            <a:custGeom>
              <a:avLst/>
              <a:gdLst/>
              <a:ahLst/>
              <a:cxnLst/>
              <a:rect l="l" t="t" r="r" b="b"/>
              <a:pathLst>
                <a:path w="10066" h="33724" extrusionOk="0">
                  <a:moveTo>
                    <a:pt x="327" y="1"/>
                  </a:moveTo>
                  <a:cubicBezTo>
                    <a:pt x="142" y="1"/>
                    <a:pt x="1" y="248"/>
                    <a:pt x="178" y="402"/>
                  </a:cubicBezTo>
                  <a:lnTo>
                    <a:pt x="8901" y="7960"/>
                  </a:lnTo>
                  <a:lnTo>
                    <a:pt x="3837" y="9647"/>
                  </a:lnTo>
                  <a:cubicBezTo>
                    <a:pt x="3688" y="9692"/>
                    <a:pt x="3643" y="9856"/>
                    <a:pt x="3718" y="9976"/>
                  </a:cubicBezTo>
                  <a:lnTo>
                    <a:pt x="9588" y="18355"/>
                  </a:lnTo>
                  <a:lnTo>
                    <a:pt x="1000" y="33380"/>
                  </a:lnTo>
                  <a:cubicBezTo>
                    <a:pt x="910" y="33530"/>
                    <a:pt x="1015" y="33724"/>
                    <a:pt x="1194" y="33724"/>
                  </a:cubicBezTo>
                  <a:cubicBezTo>
                    <a:pt x="1268" y="33724"/>
                    <a:pt x="1343" y="33679"/>
                    <a:pt x="1388" y="33619"/>
                  </a:cubicBezTo>
                  <a:lnTo>
                    <a:pt x="10021" y="18444"/>
                  </a:lnTo>
                  <a:cubicBezTo>
                    <a:pt x="10066" y="18370"/>
                    <a:pt x="10066" y="18265"/>
                    <a:pt x="10021" y="18206"/>
                  </a:cubicBezTo>
                  <a:lnTo>
                    <a:pt x="4256" y="9961"/>
                  </a:lnTo>
                  <a:lnTo>
                    <a:pt x="9408" y="8243"/>
                  </a:lnTo>
                  <a:cubicBezTo>
                    <a:pt x="9558" y="8184"/>
                    <a:pt x="9603" y="7989"/>
                    <a:pt x="9483" y="7870"/>
                  </a:cubicBezTo>
                  <a:lnTo>
                    <a:pt x="477" y="58"/>
                  </a:lnTo>
                  <a:cubicBezTo>
                    <a:pt x="427" y="18"/>
                    <a:pt x="375" y="1"/>
                    <a:pt x="327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-543700" y="3427838"/>
              <a:ext cx="695450" cy="181325"/>
            </a:xfrm>
            <a:custGeom>
              <a:avLst/>
              <a:gdLst/>
              <a:ahLst/>
              <a:cxnLst/>
              <a:rect l="l" t="t" r="r" b="b"/>
              <a:pathLst>
                <a:path w="27818" h="7253" extrusionOk="0">
                  <a:moveTo>
                    <a:pt x="27504" y="0"/>
                  </a:moveTo>
                  <a:cubicBezTo>
                    <a:pt x="27483" y="0"/>
                    <a:pt x="27461" y="3"/>
                    <a:pt x="27437" y="9"/>
                  </a:cubicBezTo>
                  <a:lnTo>
                    <a:pt x="269" y="6805"/>
                  </a:lnTo>
                  <a:cubicBezTo>
                    <a:pt x="0" y="6864"/>
                    <a:pt x="45" y="7253"/>
                    <a:pt x="329" y="7253"/>
                  </a:cubicBezTo>
                  <a:cubicBezTo>
                    <a:pt x="344" y="7238"/>
                    <a:pt x="359" y="7238"/>
                    <a:pt x="374" y="7238"/>
                  </a:cubicBezTo>
                  <a:lnTo>
                    <a:pt x="27542" y="442"/>
                  </a:lnTo>
                  <a:cubicBezTo>
                    <a:pt x="27817" y="373"/>
                    <a:pt x="27750" y="0"/>
                    <a:pt x="27504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-436050" y="3794713"/>
              <a:ext cx="386000" cy="31775"/>
            </a:xfrm>
            <a:custGeom>
              <a:avLst/>
              <a:gdLst/>
              <a:ahLst/>
              <a:cxnLst/>
              <a:rect l="l" t="t" r="r" b="b"/>
              <a:pathLst>
                <a:path w="15440" h="1271" extrusionOk="0">
                  <a:moveTo>
                    <a:pt x="295" y="1"/>
                  </a:moveTo>
                  <a:cubicBezTo>
                    <a:pt x="10" y="1"/>
                    <a:pt x="0" y="434"/>
                    <a:pt x="279" y="449"/>
                  </a:cubicBezTo>
                  <a:lnTo>
                    <a:pt x="15111" y="1270"/>
                  </a:lnTo>
                  <a:lnTo>
                    <a:pt x="15126" y="1270"/>
                  </a:lnTo>
                  <a:cubicBezTo>
                    <a:pt x="15424" y="1270"/>
                    <a:pt x="15439" y="822"/>
                    <a:pt x="15141" y="822"/>
                  </a:cubicBezTo>
                  <a:lnTo>
                    <a:pt x="309" y="1"/>
                  </a:lnTo>
                  <a:cubicBezTo>
                    <a:pt x="304" y="1"/>
                    <a:pt x="300" y="1"/>
                    <a:pt x="295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-1115750" y="3152488"/>
              <a:ext cx="712475" cy="769225"/>
            </a:xfrm>
            <a:custGeom>
              <a:avLst/>
              <a:gdLst/>
              <a:ahLst/>
              <a:cxnLst/>
              <a:rect l="l" t="t" r="r" b="b"/>
              <a:pathLst>
                <a:path w="28499" h="30769" extrusionOk="0">
                  <a:moveTo>
                    <a:pt x="5377" y="0"/>
                  </a:moveTo>
                  <a:cubicBezTo>
                    <a:pt x="2420" y="15"/>
                    <a:pt x="15" y="2420"/>
                    <a:pt x="0" y="5377"/>
                  </a:cubicBezTo>
                  <a:lnTo>
                    <a:pt x="0" y="25600"/>
                  </a:lnTo>
                  <a:cubicBezTo>
                    <a:pt x="15" y="28005"/>
                    <a:pt x="1614" y="30126"/>
                    <a:pt x="3944" y="30768"/>
                  </a:cubicBezTo>
                  <a:lnTo>
                    <a:pt x="24555" y="30768"/>
                  </a:lnTo>
                  <a:cubicBezTo>
                    <a:pt x="26885" y="30126"/>
                    <a:pt x="28483" y="28005"/>
                    <a:pt x="28498" y="25600"/>
                  </a:cubicBezTo>
                  <a:lnTo>
                    <a:pt x="28498" y="5377"/>
                  </a:lnTo>
                  <a:cubicBezTo>
                    <a:pt x="28483" y="2405"/>
                    <a:pt x="26078" y="0"/>
                    <a:pt x="23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-974975" y="3108788"/>
              <a:ext cx="430925" cy="110175"/>
            </a:xfrm>
            <a:custGeom>
              <a:avLst/>
              <a:gdLst/>
              <a:ahLst/>
              <a:cxnLst/>
              <a:rect l="l" t="t" r="r" b="b"/>
              <a:pathLst>
                <a:path w="17237" h="4407" extrusionOk="0">
                  <a:moveTo>
                    <a:pt x="2256" y="1"/>
                  </a:moveTo>
                  <a:cubicBezTo>
                    <a:pt x="1031" y="1"/>
                    <a:pt x="15" y="987"/>
                    <a:pt x="0" y="2211"/>
                  </a:cubicBezTo>
                  <a:cubicBezTo>
                    <a:pt x="15" y="3427"/>
                    <a:pt x="1016" y="4407"/>
                    <a:pt x="2228" y="4407"/>
                  </a:cubicBezTo>
                  <a:cubicBezTo>
                    <a:pt x="2237" y="4407"/>
                    <a:pt x="2246" y="4407"/>
                    <a:pt x="2256" y="4407"/>
                  </a:cubicBezTo>
                  <a:lnTo>
                    <a:pt x="14981" y="4407"/>
                  </a:lnTo>
                  <a:cubicBezTo>
                    <a:pt x="14990" y="4407"/>
                    <a:pt x="14999" y="4407"/>
                    <a:pt x="15008" y="4407"/>
                  </a:cubicBezTo>
                  <a:cubicBezTo>
                    <a:pt x="16221" y="4407"/>
                    <a:pt x="17221" y="3427"/>
                    <a:pt x="17236" y="2211"/>
                  </a:cubicBezTo>
                  <a:cubicBezTo>
                    <a:pt x="17221" y="987"/>
                    <a:pt x="16206" y="1"/>
                    <a:pt x="14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-881250" y="3298113"/>
              <a:ext cx="243475" cy="237500"/>
            </a:xfrm>
            <a:custGeom>
              <a:avLst/>
              <a:gdLst/>
              <a:ahLst/>
              <a:cxnLst/>
              <a:rect l="l" t="t" r="r" b="b"/>
              <a:pathLst>
                <a:path w="9739" h="9500" extrusionOk="0">
                  <a:moveTo>
                    <a:pt x="4869" y="0"/>
                  </a:moveTo>
                  <a:cubicBezTo>
                    <a:pt x="2181" y="0"/>
                    <a:pt x="0" y="2121"/>
                    <a:pt x="0" y="4750"/>
                  </a:cubicBezTo>
                  <a:cubicBezTo>
                    <a:pt x="0" y="7379"/>
                    <a:pt x="2181" y="9499"/>
                    <a:pt x="4869" y="9499"/>
                  </a:cubicBezTo>
                  <a:cubicBezTo>
                    <a:pt x="7558" y="9499"/>
                    <a:pt x="9738" y="7379"/>
                    <a:pt x="9738" y="4750"/>
                  </a:cubicBezTo>
                  <a:cubicBezTo>
                    <a:pt x="9738" y="2121"/>
                    <a:pt x="7558" y="0"/>
                    <a:pt x="4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-739750" y="3346638"/>
              <a:ext cx="63875" cy="62025"/>
            </a:xfrm>
            <a:custGeom>
              <a:avLst/>
              <a:gdLst/>
              <a:ahLst/>
              <a:cxnLst/>
              <a:rect l="l" t="t" r="r" b="b"/>
              <a:pathLst>
                <a:path w="2555" h="2481" extrusionOk="0">
                  <a:moveTo>
                    <a:pt x="1270" y="1"/>
                  </a:moveTo>
                  <a:cubicBezTo>
                    <a:pt x="568" y="1"/>
                    <a:pt x="1" y="554"/>
                    <a:pt x="1" y="1241"/>
                  </a:cubicBezTo>
                  <a:cubicBezTo>
                    <a:pt x="1" y="1928"/>
                    <a:pt x="568" y="2480"/>
                    <a:pt x="1270" y="2480"/>
                  </a:cubicBezTo>
                  <a:cubicBezTo>
                    <a:pt x="1987" y="2480"/>
                    <a:pt x="2555" y="1928"/>
                    <a:pt x="2555" y="1241"/>
                  </a:cubicBezTo>
                  <a:cubicBezTo>
                    <a:pt x="2555" y="554"/>
                    <a:pt x="1987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-843175" y="3363088"/>
              <a:ext cx="47450" cy="45950"/>
            </a:xfrm>
            <a:custGeom>
              <a:avLst/>
              <a:gdLst/>
              <a:ahLst/>
              <a:cxnLst/>
              <a:rect l="l" t="t" r="r" b="b"/>
              <a:pathLst>
                <a:path w="1898" h="1838" extrusionOk="0">
                  <a:moveTo>
                    <a:pt x="957" y="0"/>
                  </a:moveTo>
                  <a:cubicBezTo>
                    <a:pt x="434" y="0"/>
                    <a:pt x="1" y="403"/>
                    <a:pt x="1" y="911"/>
                  </a:cubicBezTo>
                  <a:cubicBezTo>
                    <a:pt x="1" y="1434"/>
                    <a:pt x="434" y="1837"/>
                    <a:pt x="957" y="1837"/>
                  </a:cubicBezTo>
                  <a:cubicBezTo>
                    <a:pt x="1479" y="1837"/>
                    <a:pt x="1897" y="1434"/>
                    <a:pt x="1897" y="911"/>
                  </a:cubicBezTo>
                  <a:cubicBezTo>
                    <a:pt x="1897" y="403"/>
                    <a:pt x="147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-774475" y="3442238"/>
              <a:ext cx="47450" cy="46325"/>
            </a:xfrm>
            <a:custGeom>
              <a:avLst/>
              <a:gdLst/>
              <a:ahLst/>
              <a:cxnLst/>
              <a:rect l="l" t="t" r="r" b="b"/>
              <a:pathLst>
                <a:path w="1898" h="1853" extrusionOk="0">
                  <a:moveTo>
                    <a:pt x="942" y="0"/>
                  </a:moveTo>
                  <a:cubicBezTo>
                    <a:pt x="419" y="0"/>
                    <a:pt x="1" y="419"/>
                    <a:pt x="1" y="927"/>
                  </a:cubicBezTo>
                  <a:cubicBezTo>
                    <a:pt x="1" y="1449"/>
                    <a:pt x="419" y="1853"/>
                    <a:pt x="942" y="1853"/>
                  </a:cubicBezTo>
                  <a:cubicBezTo>
                    <a:pt x="1465" y="1853"/>
                    <a:pt x="1898" y="1449"/>
                    <a:pt x="1898" y="927"/>
                  </a:cubicBezTo>
                  <a:cubicBezTo>
                    <a:pt x="1898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-826000" y="3372038"/>
              <a:ext cx="127350" cy="106450"/>
            </a:xfrm>
            <a:custGeom>
              <a:avLst/>
              <a:gdLst/>
              <a:ahLst/>
              <a:cxnLst/>
              <a:rect l="l" t="t" r="r" b="b"/>
              <a:pathLst>
                <a:path w="5094" h="4258" extrusionOk="0">
                  <a:moveTo>
                    <a:pt x="4362" y="464"/>
                  </a:moveTo>
                  <a:lnTo>
                    <a:pt x="2883" y="3391"/>
                  </a:lnTo>
                  <a:lnTo>
                    <a:pt x="852" y="478"/>
                  </a:lnTo>
                  <a:lnTo>
                    <a:pt x="4362" y="464"/>
                  </a:lnTo>
                  <a:close/>
                  <a:moveTo>
                    <a:pt x="5094" y="1"/>
                  </a:moveTo>
                  <a:lnTo>
                    <a:pt x="1" y="45"/>
                  </a:lnTo>
                  <a:lnTo>
                    <a:pt x="2958" y="4257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-809950" y="3428788"/>
              <a:ext cx="13475" cy="13100"/>
            </a:xfrm>
            <a:custGeom>
              <a:avLst/>
              <a:gdLst/>
              <a:ahLst/>
              <a:cxnLst/>
              <a:rect l="l" t="t" r="r" b="b"/>
              <a:pathLst>
                <a:path w="539" h="524" extrusionOk="0">
                  <a:moveTo>
                    <a:pt x="270" y="1"/>
                  </a:moveTo>
                  <a:cubicBezTo>
                    <a:pt x="120" y="1"/>
                    <a:pt x="1" y="120"/>
                    <a:pt x="1" y="270"/>
                  </a:cubicBezTo>
                  <a:cubicBezTo>
                    <a:pt x="1" y="404"/>
                    <a:pt x="120" y="524"/>
                    <a:pt x="270" y="524"/>
                  </a:cubicBezTo>
                  <a:cubicBezTo>
                    <a:pt x="419" y="524"/>
                    <a:pt x="539" y="404"/>
                    <a:pt x="539" y="270"/>
                  </a:cubicBezTo>
                  <a:cubicBezTo>
                    <a:pt x="539" y="120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-778950" y="3345163"/>
              <a:ext cx="13850" cy="13075"/>
            </a:xfrm>
            <a:custGeom>
              <a:avLst/>
              <a:gdLst/>
              <a:ahLst/>
              <a:cxnLst/>
              <a:rect l="l" t="t" r="r" b="b"/>
              <a:pathLst>
                <a:path w="554" h="523" extrusionOk="0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03"/>
                    <a:pt x="120" y="523"/>
                    <a:pt x="269" y="523"/>
                  </a:cubicBezTo>
                  <a:cubicBezTo>
                    <a:pt x="434" y="523"/>
                    <a:pt x="553" y="403"/>
                    <a:pt x="553" y="269"/>
                  </a:cubicBezTo>
                  <a:cubicBezTo>
                    <a:pt x="553" y="120"/>
                    <a:pt x="434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-718825" y="3423563"/>
              <a:ext cx="13825" cy="13475"/>
            </a:xfrm>
            <a:custGeom>
              <a:avLst/>
              <a:gdLst/>
              <a:ahLst/>
              <a:cxnLst/>
              <a:rect l="l" t="t" r="r" b="b"/>
              <a:pathLst>
                <a:path w="553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70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8" y="538"/>
                    <a:pt x="553" y="419"/>
                    <a:pt x="553" y="270"/>
                  </a:cubicBezTo>
                  <a:cubicBezTo>
                    <a:pt x="553" y="120"/>
                    <a:pt x="418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-705400" y="3446338"/>
              <a:ext cx="358875" cy="354150"/>
            </a:xfrm>
            <a:custGeom>
              <a:avLst/>
              <a:gdLst/>
              <a:ahLst/>
              <a:cxnLst/>
              <a:rect l="l" t="t" r="r" b="b"/>
              <a:pathLst>
                <a:path w="14355" h="14166" extrusionOk="0">
                  <a:moveTo>
                    <a:pt x="12248" y="1"/>
                  </a:moveTo>
                  <a:cubicBezTo>
                    <a:pt x="12144" y="1"/>
                    <a:pt x="12069" y="61"/>
                    <a:pt x="12024" y="150"/>
                  </a:cubicBezTo>
                  <a:cubicBezTo>
                    <a:pt x="11651" y="1061"/>
                    <a:pt x="11950" y="2077"/>
                    <a:pt x="12069" y="3003"/>
                  </a:cubicBezTo>
                  <a:cubicBezTo>
                    <a:pt x="12129" y="3481"/>
                    <a:pt x="12159" y="3959"/>
                    <a:pt x="12144" y="4437"/>
                  </a:cubicBezTo>
                  <a:cubicBezTo>
                    <a:pt x="11890" y="4706"/>
                    <a:pt x="11487" y="4780"/>
                    <a:pt x="11128" y="4795"/>
                  </a:cubicBezTo>
                  <a:cubicBezTo>
                    <a:pt x="11015" y="4800"/>
                    <a:pt x="10902" y="4802"/>
                    <a:pt x="10788" y="4802"/>
                  </a:cubicBezTo>
                  <a:cubicBezTo>
                    <a:pt x="9824" y="4802"/>
                    <a:pt x="8853" y="4640"/>
                    <a:pt x="7917" y="4467"/>
                  </a:cubicBezTo>
                  <a:cubicBezTo>
                    <a:pt x="6827" y="4272"/>
                    <a:pt x="5751" y="4019"/>
                    <a:pt x="4661" y="3824"/>
                  </a:cubicBezTo>
                  <a:cubicBezTo>
                    <a:pt x="4473" y="3782"/>
                    <a:pt x="4277" y="3733"/>
                    <a:pt x="4079" y="3733"/>
                  </a:cubicBezTo>
                  <a:cubicBezTo>
                    <a:pt x="3994" y="3733"/>
                    <a:pt x="3909" y="3742"/>
                    <a:pt x="3825" y="3765"/>
                  </a:cubicBezTo>
                  <a:cubicBezTo>
                    <a:pt x="3630" y="3839"/>
                    <a:pt x="3466" y="4004"/>
                    <a:pt x="3421" y="4213"/>
                  </a:cubicBezTo>
                  <a:cubicBezTo>
                    <a:pt x="3302" y="4646"/>
                    <a:pt x="3571" y="4989"/>
                    <a:pt x="3690" y="5378"/>
                  </a:cubicBezTo>
                  <a:lnTo>
                    <a:pt x="2570" y="5124"/>
                  </a:lnTo>
                  <a:cubicBezTo>
                    <a:pt x="2359" y="5077"/>
                    <a:pt x="2141" y="5030"/>
                    <a:pt x="1929" y="5030"/>
                  </a:cubicBezTo>
                  <a:cubicBezTo>
                    <a:pt x="1735" y="5030"/>
                    <a:pt x="1546" y="5069"/>
                    <a:pt x="1375" y="5184"/>
                  </a:cubicBezTo>
                  <a:cubicBezTo>
                    <a:pt x="1121" y="5378"/>
                    <a:pt x="972" y="5676"/>
                    <a:pt x="957" y="6005"/>
                  </a:cubicBezTo>
                  <a:cubicBezTo>
                    <a:pt x="942" y="6289"/>
                    <a:pt x="1002" y="6573"/>
                    <a:pt x="1121" y="6826"/>
                  </a:cubicBezTo>
                  <a:cubicBezTo>
                    <a:pt x="1022" y="6790"/>
                    <a:pt x="917" y="6771"/>
                    <a:pt x="810" y="6771"/>
                  </a:cubicBezTo>
                  <a:cubicBezTo>
                    <a:pt x="740" y="6771"/>
                    <a:pt x="669" y="6779"/>
                    <a:pt x="598" y="6797"/>
                  </a:cubicBezTo>
                  <a:cubicBezTo>
                    <a:pt x="330" y="6841"/>
                    <a:pt x="106" y="7065"/>
                    <a:pt x="91" y="7349"/>
                  </a:cubicBezTo>
                  <a:cubicBezTo>
                    <a:pt x="106" y="7514"/>
                    <a:pt x="165" y="7678"/>
                    <a:pt x="270" y="7797"/>
                  </a:cubicBezTo>
                  <a:cubicBezTo>
                    <a:pt x="374" y="7962"/>
                    <a:pt x="464" y="8111"/>
                    <a:pt x="569" y="8260"/>
                  </a:cubicBezTo>
                  <a:cubicBezTo>
                    <a:pt x="643" y="8365"/>
                    <a:pt x="718" y="8469"/>
                    <a:pt x="793" y="8574"/>
                  </a:cubicBezTo>
                  <a:cubicBezTo>
                    <a:pt x="772" y="8571"/>
                    <a:pt x="752" y="8570"/>
                    <a:pt x="731" y="8570"/>
                  </a:cubicBezTo>
                  <a:cubicBezTo>
                    <a:pt x="633" y="8570"/>
                    <a:pt x="536" y="8599"/>
                    <a:pt x="449" y="8649"/>
                  </a:cubicBezTo>
                  <a:cubicBezTo>
                    <a:pt x="1" y="8888"/>
                    <a:pt x="180" y="9440"/>
                    <a:pt x="389" y="9784"/>
                  </a:cubicBezTo>
                  <a:cubicBezTo>
                    <a:pt x="643" y="10157"/>
                    <a:pt x="972" y="10486"/>
                    <a:pt x="1360" y="10710"/>
                  </a:cubicBezTo>
                  <a:cubicBezTo>
                    <a:pt x="1793" y="10994"/>
                    <a:pt x="2241" y="11262"/>
                    <a:pt x="2689" y="11501"/>
                  </a:cubicBezTo>
                  <a:cubicBezTo>
                    <a:pt x="5542" y="13055"/>
                    <a:pt x="8709" y="13951"/>
                    <a:pt x="11965" y="14160"/>
                  </a:cubicBezTo>
                  <a:cubicBezTo>
                    <a:pt x="12051" y="14163"/>
                    <a:pt x="12140" y="14165"/>
                    <a:pt x="12229" y="14165"/>
                  </a:cubicBezTo>
                  <a:cubicBezTo>
                    <a:pt x="12585" y="14165"/>
                    <a:pt x="12950" y="14127"/>
                    <a:pt x="13249" y="13936"/>
                  </a:cubicBezTo>
                  <a:cubicBezTo>
                    <a:pt x="13682" y="13652"/>
                    <a:pt x="13727" y="13144"/>
                    <a:pt x="13787" y="12681"/>
                  </a:cubicBezTo>
                  <a:cubicBezTo>
                    <a:pt x="14071" y="10531"/>
                    <a:pt x="14354" y="8365"/>
                    <a:pt x="14295" y="6184"/>
                  </a:cubicBezTo>
                  <a:cubicBezTo>
                    <a:pt x="14280" y="5124"/>
                    <a:pt x="14145" y="4048"/>
                    <a:pt x="13921" y="3018"/>
                  </a:cubicBezTo>
                  <a:cubicBezTo>
                    <a:pt x="13817" y="2495"/>
                    <a:pt x="13667" y="1987"/>
                    <a:pt x="13488" y="1479"/>
                  </a:cubicBezTo>
                  <a:cubicBezTo>
                    <a:pt x="13339" y="1046"/>
                    <a:pt x="13189" y="553"/>
                    <a:pt x="12831" y="240"/>
                  </a:cubicBezTo>
                  <a:cubicBezTo>
                    <a:pt x="12667" y="105"/>
                    <a:pt x="12457" y="16"/>
                    <a:pt x="12248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-685975" y="3660663"/>
              <a:ext cx="175150" cy="77325"/>
            </a:xfrm>
            <a:custGeom>
              <a:avLst/>
              <a:gdLst/>
              <a:ahLst/>
              <a:cxnLst/>
              <a:rect l="l" t="t" r="r" b="b"/>
              <a:pathLst>
                <a:path w="7006" h="3093" fill="none" extrusionOk="0">
                  <a:moveTo>
                    <a:pt x="1" y="1"/>
                  </a:moveTo>
                  <a:lnTo>
                    <a:pt x="7006" y="3093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-677750" y="3616988"/>
              <a:ext cx="182600" cy="60875"/>
            </a:xfrm>
            <a:custGeom>
              <a:avLst/>
              <a:gdLst/>
              <a:ahLst/>
              <a:cxnLst/>
              <a:rect l="l" t="t" r="r" b="b"/>
              <a:pathLst>
                <a:path w="7304" h="2435" fill="none" extrusionOk="0">
                  <a:moveTo>
                    <a:pt x="0" y="0"/>
                  </a:moveTo>
                  <a:lnTo>
                    <a:pt x="7304" y="2435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-613150" y="3580763"/>
              <a:ext cx="123975" cy="45200"/>
            </a:xfrm>
            <a:custGeom>
              <a:avLst/>
              <a:gdLst/>
              <a:ahLst/>
              <a:cxnLst/>
              <a:rect l="l" t="t" r="r" b="b"/>
              <a:pathLst>
                <a:path w="4959" h="1808" fill="none" extrusionOk="0">
                  <a:moveTo>
                    <a:pt x="0" y="1"/>
                  </a:moveTo>
                  <a:lnTo>
                    <a:pt x="4959" y="1808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-1165400" y="3446338"/>
              <a:ext cx="359225" cy="354300"/>
            </a:xfrm>
            <a:custGeom>
              <a:avLst/>
              <a:gdLst/>
              <a:ahLst/>
              <a:cxnLst/>
              <a:rect l="l" t="t" r="r" b="b"/>
              <a:pathLst>
                <a:path w="14369" h="14172" extrusionOk="0">
                  <a:moveTo>
                    <a:pt x="2106" y="1"/>
                  </a:moveTo>
                  <a:cubicBezTo>
                    <a:pt x="1882" y="16"/>
                    <a:pt x="1688" y="105"/>
                    <a:pt x="1523" y="240"/>
                  </a:cubicBezTo>
                  <a:cubicBezTo>
                    <a:pt x="1165" y="553"/>
                    <a:pt x="1016" y="1046"/>
                    <a:pt x="866" y="1479"/>
                  </a:cubicBezTo>
                  <a:cubicBezTo>
                    <a:pt x="687" y="1987"/>
                    <a:pt x="538" y="2495"/>
                    <a:pt x="418" y="3018"/>
                  </a:cubicBezTo>
                  <a:cubicBezTo>
                    <a:pt x="194" y="4048"/>
                    <a:pt x="75" y="5124"/>
                    <a:pt x="45" y="6184"/>
                  </a:cubicBezTo>
                  <a:cubicBezTo>
                    <a:pt x="0" y="8365"/>
                    <a:pt x="269" y="10531"/>
                    <a:pt x="568" y="12681"/>
                  </a:cubicBezTo>
                  <a:cubicBezTo>
                    <a:pt x="627" y="13159"/>
                    <a:pt x="687" y="13652"/>
                    <a:pt x="1120" y="13936"/>
                  </a:cubicBezTo>
                  <a:cubicBezTo>
                    <a:pt x="1408" y="14120"/>
                    <a:pt x="1758" y="14171"/>
                    <a:pt x="2095" y="14171"/>
                  </a:cubicBezTo>
                  <a:cubicBezTo>
                    <a:pt x="2195" y="14171"/>
                    <a:pt x="2294" y="14167"/>
                    <a:pt x="2390" y="14160"/>
                  </a:cubicBezTo>
                  <a:cubicBezTo>
                    <a:pt x="5646" y="13966"/>
                    <a:pt x="8812" y="13055"/>
                    <a:pt x="11680" y="11501"/>
                  </a:cubicBezTo>
                  <a:cubicBezTo>
                    <a:pt x="12128" y="11262"/>
                    <a:pt x="12576" y="11008"/>
                    <a:pt x="13009" y="10725"/>
                  </a:cubicBezTo>
                  <a:cubicBezTo>
                    <a:pt x="13397" y="10486"/>
                    <a:pt x="13726" y="10172"/>
                    <a:pt x="13980" y="9784"/>
                  </a:cubicBezTo>
                  <a:cubicBezTo>
                    <a:pt x="14174" y="9455"/>
                    <a:pt x="14368" y="8888"/>
                    <a:pt x="13920" y="8649"/>
                  </a:cubicBezTo>
                  <a:cubicBezTo>
                    <a:pt x="13816" y="8589"/>
                    <a:pt x="13696" y="8574"/>
                    <a:pt x="13577" y="8574"/>
                  </a:cubicBezTo>
                  <a:cubicBezTo>
                    <a:pt x="13636" y="8469"/>
                    <a:pt x="13711" y="8380"/>
                    <a:pt x="13786" y="8275"/>
                  </a:cubicBezTo>
                  <a:cubicBezTo>
                    <a:pt x="13890" y="8111"/>
                    <a:pt x="13995" y="7962"/>
                    <a:pt x="14085" y="7812"/>
                  </a:cubicBezTo>
                  <a:cubicBezTo>
                    <a:pt x="14189" y="7678"/>
                    <a:pt x="14264" y="7514"/>
                    <a:pt x="14279" y="7349"/>
                  </a:cubicBezTo>
                  <a:cubicBezTo>
                    <a:pt x="14249" y="7065"/>
                    <a:pt x="14040" y="6841"/>
                    <a:pt x="13756" y="6797"/>
                  </a:cubicBezTo>
                  <a:cubicBezTo>
                    <a:pt x="13691" y="6779"/>
                    <a:pt x="13624" y="6771"/>
                    <a:pt x="13556" y="6771"/>
                  </a:cubicBezTo>
                  <a:cubicBezTo>
                    <a:pt x="13453" y="6771"/>
                    <a:pt x="13348" y="6790"/>
                    <a:pt x="13248" y="6826"/>
                  </a:cubicBezTo>
                  <a:cubicBezTo>
                    <a:pt x="13368" y="6573"/>
                    <a:pt x="13427" y="6289"/>
                    <a:pt x="13412" y="6005"/>
                  </a:cubicBezTo>
                  <a:cubicBezTo>
                    <a:pt x="13397" y="5676"/>
                    <a:pt x="13233" y="5378"/>
                    <a:pt x="12979" y="5184"/>
                  </a:cubicBezTo>
                  <a:cubicBezTo>
                    <a:pt x="12801" y="5069"/>
                    <a:pt x="12609" y="5030"/>
                    <a:pt x="12415" y="5030"/>
                  </a:cubicBezTo>
                  <a:cubicBezTo>
                    <a:pt x="12202" y="5030"/>
                    <a:pt x="11987" y="5077"/>
                    <a:pt x="11784" y="5124"/>
                  </a:cubicBezTo>
                  <a:lnTo>
                    <a:pt x="10664" y="5378"/>
                  </a:lnTo>
                  <a:cubicBezTo>
                    <a:pt x="10769" y="4989"/>
                    <a:pt x="11053" y="4631"/>
                    <a:pt x="10933" y="4198"/>
                  </a:cubicBezTo>
                  <a:cubicBezTo>
                    <a:pt x="10873" y="4004"/>
                    <a:pt x="10724" y="3839"/>
                    <a:pt x="10515" y="3765"/>
                  </a:cubicBezTo>
                  <a:cubicBezTo>
                    <a:pt x="10432" y="3742"/>
                    <a:pt x="10349" y="3733"/>
                    <a:pt x="10264" y="3733"/>
                  </a:cubicBezTo>
                  <a:cubicBezTo>
                    <a:pt x="10072" y="3733"/>
                    <a:pt x="9875" y="3778"/>
                    <a:pt x="9678" y="3809"/>
                  </a:cubicBezTo>
                  <a:cubicBezTo>
                    <a:pt x="8603" y="4019"/>
                    <a:pt x="7513" y="4257"/>
                    <a:pt x="6437" y="4467"/>
                  </a:cubicBezTo>
                  <a:cubicBezTo>
                    <a:pt x="5482" y="4628"/>
                    <a:pt x="4502" y="4802"/>
                    <a:pt x="3542" y="4802"/>
                  </a:cubicBezTo>
                  <a:cubicBezTo>
                    <a:pt x="3436" y="4802"/>
                    <a:pt x="3331" y="4800"/>
                    <a:pt x="3226" y="4795"/>
                  </a:cubicBezTo>
                  <a:cubicBezTo>
                    <a:pt x="2868" y="4780"/>
                    <a:pt x="2464" y="4706"/>
                    <a:pt x="2211" y="4437"/>
                  </a:cubicBezTo>
                  <a:cubicBezTo>
                    <a:pt x="2196" y="3959"/>
                    <a:pt x="2211" y="3481"/>
                    <a:pt x="2270" y="3003"/>
                  </a:cubicBezTo>
                  <a:cubicBezTo>
                    <a:pt x="2405" y="2077"/>
                    <a:pt x="2688" y="1061"/>
                    <a:pt x="2330" y="135"/>
                  </a:cubicBezTo>
                  <a:cubicBezTo>
                    <a:pt x="2285" y="61"/>
                    <a:pt x="2196" y="1"/>
                    <a:pt x="2106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-1001125" y="3660663"/>
              <a:ext cx="174775" cy="77325"/>
            </a:xfrm>
            <a:custGeom>
              <a:avLst/>
              <a:gdLst/>
              <a:ahLst/>
              <a:cxnLst/>
              <a:rect l="l" t="t" r="r" b="b"/>
              <a:pathLst>
                <a:path w="6991" h="3093" fill="none" extrusionOk="0">
                  <a:moveTo>
                    <a:pt x="6991" y="1"/>
                  </a:moveTo>
                  <a:lnTo>
                    <a:pt x="1" y="3093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-1016800" y="3616988"/>
              <a:ext cx="182250" cy="60875"/>
            </a:xfrm>
            <a:custGeom>
              <a:avLst/>
              <a:gdLst/>
              <a:ahLst/>
              <a:cxnLst/>
              <a:rect l="l" t="t" r="r" b="b"/>
              <a:pathLst>
                <a:path w="7290" h="2435" fill="none" extrusionOk="0">
                  <a:moveTo>
                    <a:pt x="7289" y="0"/>
                  </a:moveTo>
                  <a:lnTo>
                    <a:pt x="0" y="2435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-1023150" y="3580763"/>
              <a:ext cx="124000" cy="45200"/>
            </a:xfrm>
            <a:custGeom>
              <a:avLst/>
              <a:gdLst/>
              <a:ahLst/>
              <a:cxnLst/>
              <a:rect l="l" t="t" r="r" b="b"/>
              <a:pathLst>
                <a:path w="4960" h="1808" fill="none" extrusionOk="0">
                  <a:moveTo>
                    <a:pt x="4959" y="1"/>
                  </a:moveTo>
                  <a:lnTo>
                    <a:pt x="1" y="1808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-610925" y="19202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1F02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735" name="Google Shape;2735;p64"/>
          <p:cNvGrpSpPr/>
          <p:nvPr/>
        </p:nvGrpSpPr>
        <p:grpSpPr>
          <a:xfrm>
            <a:off x="10695402" y="332306"/>
            <a:ext cx="828271" cy="3604580"/>
            <a:chOff x="12350780" y="-104766"/>
            <a:chExt cx="673902" cy="2932778"/>
          </a:xfrm>
        </p:grpSpPr>
        <p:sp>
          <p:nvSpPr>
            <p:cNvPr id="2736" name="Google Shape;2736;p64"/>
            <p:cNvSpPr/>
            <p:nvPr/>
          </p:nvSpPr>
          <p:spPr>
            <a:xfrm>
              <a:off x="12693563" y="1153063"/>
              <a:ext cx="237082" cy="103409"/>
            </a:xfrm>
            <a:custGeom>
              <a:avLst/>
              <a:gdLst/>
              <a:ahLst/>
              <a:cxnLst/>
              <a:rect l="l" t="t" r="r" b="b"/>
              <a:pathLst>
                <a:path w="8171" h="3564" extrusionOk="0">
                  <a:moveTo>
                    <a:pt x="6370" y="0"/>
                  </a:moveTo>
                  <a:cubicBezTo>
                    <a:pt x="5513" y="0"/>
                    <a:pt x="4755" y="619"/>
                    <a:pt x="4601" y="1487"/>
                  </a:cubicBezTo>
                  <a:lnTo>
                    <a:pt x="0" y="1487"/>
                  </a:lnTo>
                  <a:lnTo>
                    <a:pt x="0" y="1935"/>
                  </a:lnTo>
                  <a:lnTo>
                    <a:pt x="4586" y="1935"/>
                  </a:lnTo>
                  <a:cubicBezTo>
                    <a:pt x="4660" y="2866"/>
                    <a:pt x="5435" y="3563"/>
                    <a:pt x="6363" y="3563"/>
                  </a:cubicBezTo>
                  <a:cubicBezTo>
                    <a:pt x="6373" y="3563"/>
                    <a:pt x="6383" y="3563"/>
                    <a:pt x="6393" y="3563"/>
                  </a:cubicBezTo>
                  <a:cubicBezTo>
                    <a:pt x="7334" y="3548"/>
                    <a:pt x="8096" y="2801"/>
                    <a:pt x="8125" y="1861"/>
                  </a:cubicBezTo>
                  <a:cubicBezTo>
                    <a:pt x="8170" y="934"/>
                    <a:pt x="7483" y="113"/>
                    <a:pt x="6542" y="8"/>
                  </a:cubicBezTo>
                  <a:cubicBezTo>
                    <a:pt x="6484" y="3"/>
                    <a:pt x="6427" y="0"/>
                    <a:pt x="6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12693563" y="1308758"/>
              <a:ext cx="145278" cy="62237"/>
            </a:xfrm>
            <a:custGeom>
              <a:avLst/>
              <a:gdLst/>
              <a:ahLst/>
              <a:cxnLst/>
              <a:rect l="l" t="t" r="r" b="b"/>
              <a:pathLst>
                <a:path w="5007" h="2145" extrusionOk="0">
                  <a:moveTo>
                    <a:pt x="3889" y="0"/>
                  </a:moveTo>
                  <a:cubicBezTo>
                    <a:pt x="3424" y="0"/>
                    <a:pt x="2962" y="280"/>
                    <a:pt x="2853" y="886"/>
                  </a:cubicBezTo>
                  <a:lnTo>
                    <a:pt x="0" y="886"/>
                  </a:lnTo>
                  <a:lnTo>
                    <a:pt x="0" y="1169"/>
                  </a:lnTo>
                  <a:lnTo>
                    <a:pt x="2838" y="1169"/>
                  </a:lnTo>
                  <a:cubicBezTo>
                    <a:pt x="2890" y="1823"/>
                    <a:pt x="3392" y="2144"/>
                    <a:pt x="3897" y="2144"/>
                  </a:cubicBezTo>
                  <a:cubicBezTo>
                    <a:pt x="4419" y="2144"/>
                    <a:pt x="4944" y="1800"/>
                    <a:pt x="4974" y="1125"/>
                  </a:cubicBezTo>
                  <a:cubicBezTo>
                    <a:pt x="5006" y="401"/>
                    <a:pt x="4445" y="0"/>
                    <a:pt x="3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12693563" y="699559"/>
              <a:ext cx="237082" cy="104483"/>
            </a:xfrm>
            <a:custGeom>
              <a:avLst/>
              <a:gdLst/>
              <a:ahLst/>
              <a:cxnLst/>
              <a:rect l="l" t="t" r="r" b="b"/>
              <a:pathLst>
                <a:path w="8171" h="3601" extrusionOk="0">
                  <a:moveTo>
                    <a:pt x="6363" y="1"/>
                  </a:moveTo>
                  <a:cubicBezTo>
                    <a:pt x="5497" y="1"/>
                    <a:pt x="4765" y="613"/>
                    <a:pt x="4601" y="1479"/>
                  </a:cubicBezTo>
                  <a:lnTo>
                    <a:pt x="0" y="1479"/>
                  </a:lnTo>
                  <a:lnTo>
                    <a:pt x="0" y="1927"/>
                  </a:lnTo>
                  <a:lnTo>
                    <a:pt x="4586" y="1927"/>
                  </a:lnTo>
                  <a:cubicBezTo>
                    <a:pt x="4645" y="2868"/>
                    <a:pt x="5422" y="3600"/>
                    <a:pt x="6363" y="3600"/>
                  </a:cubicBezTo>
                  <a:cubicBezTo>
                    <a:pt x="7364" y="3600"/>
                    <a:pt x="8170" y="2794"/>
                    <a:pt x="8170" y="1808"/>
                  </a:cubicBezTo>
                  <a:cubicBezTo>
                    <a:pt x="8170" y="807"/>
                    <a:pt x="7364" y="1"/>
                    <a:pt x="6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39" name="Google Shape;2739;p64"/>
            <p:cNvSpPr/>
            <p:nvPr/>
          </p:nvSpPr>
          <p:spPr>
            <a:xfrm>
              <a:off x="12693563" y="981295"/>
              <a:ext cx="331119" cy="145626"/>
            </a:xfrm>
            <a:custGeom>
              <a:avLst/>
              <a:gdLst/>
              <a:ahLst/>
              <a:cxnLst/>
              <a:rect l="l" t="t" r="r" b="b"/>
              <a:pathLst>
                <a:path w="11412" h="5019" extrusionOk="0">
                  <a:moveTo>
                    <a:pt x="8851" y="1"/>
                  </a:moveTo>
                  <a:cubicBezTo>
                    <a:pt x="7642" y="1"/>
                    <a:pt x="6587" y="863"/>
                    <a:pt x="6378" y="2090"/>
                  </a:cubicBezTo>
                  <a:lnTo>
                    <a:pt x="0" y="2090"/>
                  </a:lnTo>
                  <a:lnTo>
                    <a:pt x="0" y="2717"/>
                  </a:lnTo>
                  <a:lnTo>
                    <a:pt x="6348" y="2717"/>
                  </a:lnTo>
                  <a:cubicBezTo>
                    <a:pt x="6451" y="4027"/>
                    <a:pt x="7540" y="5018"/>
                    <a:pt x="8844" y="5018"/>
                  </a:cubicBezTo>
                  <a:cubicBezTo>
                    <a:pt x="8863" y="5018"/>
                    <a:pt x="8883" y="5018"/>
                    <a:pt x="8902" y="5017"/>
                  </a:cubicBezTo>
                  <a:cubicBezTo>
                    <a:pt x="10216" y="4988"/>
                    <a:pt x="11292" y="3942"/>
                    <a:pt x="11352" y="2628"/>
                  </a:cubicBezTo>
                  <a:cubicBezTo>
                    <a:pt x="11411" y="1298"/>
                    <a:pt x="10426" y="163"/>
                    <a:pt x="9111" y="14"/>
                  </a:cubicBezTo>
                  <a:cubicBezTo>
                    <a:pt x="9024" y="5"/>
                    <a:pt x="8937" y="1"/>
                    <a:pt x="8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12693563" y="831316"/>
              <a:ext cx="331119" cy="147367"/>
            </a:xfrm>
            <a:custGeom>
              <a:avLst/>
              <a:gdLst/>
              <a:ahLst/>
              <a:cxnLst/>
              <a:rect l="l" t="t" r="r" b="b"/>
              <a:pathLst>
                <a:path w="11412" h="5079" extrusionOk="0">
                  <a:moveTo>
                    <a:pt x="8872" y="0"/>
                  </a:moveTo>
                  <a:cubicBezTo>
                    <a:pt x="7647" y="0"/>
                    <a:pt x="6602" y="866"/>
                    <a:pt x="6378" y="2076"/>
                  </a:cubicBezTo>
                  <a:lnTo>
                    <a:pt x="0" y="2076"/>
                  </a:lnTo>
                  <a:lnTo>
                    <a:pt x="0" y="2718"/>
                  </a:lnTo>
                  <a:lnTo>
                    <a:pt x="6348" y="2718"/>
                  </a:lnTo>
                  <a:cubicBezTo>
                    <a:pt x="6438" y="4033"/>
                    <a:pt x="7543" y="5078"/>
                    <a:pt x="8872" y="5078"/>
                  </a:cubicBezTo>
                  <a:cubicBezTo>
                    <a:pt x="10276" y="5078"/>
                    <a:pt x="11411" y="3943"/>
                    <a:pt x="11411" y="2539"/>
                  </a:cubicBezTo>
                  <a:cubicBezTo>
                    <a:pt x="11411" y="1135"/>
                    <a:pt x="10276" y="0"/>
                    <a:pt x="8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1" name="Google Shape;2741;p64"/>
            <p:cNvSpPr/>
            <p:nvPr/>
          </p:nvSpPr>
          <p:spPr>
            <a:xfrm>
              <a:off x="12693563" y="2723123"/>
              <a:ext cx="237082" cy="103438"/>
            </a:xfrm>
            <a:custGeom>
              <a:avLst/>
              <a:gdLst/>
              <a:ahLst/>
              <a:cxnLst/>
              <a:rect l="l" t="t" r="r" b="b"/>
              <a:pathLst>
                <a:path w="8171" h="3565" extrusionOk="0">
                  <a:moveTo>
                    <a:pt x="6366" y="1"/>
                  </a:moveTo>
                  <a:cubicBezTo>
                    <a:pt x="5511" y="1"/>
                    <a:pt x="4754" y="606"/>
                    <a:pt x="4601" y="1473"/>
                  </a:cubicBezTo>
                  <a:lnTo>
                    <a:pt x="0" y="1473"/>
                  </a:lnTo>
                  <a:lnTo>
                    <a:pt x="0" y="1936"/>
                  </a:lnTo>
                  <a:lnTo>
                    <a:pt x="4586" y="1936"/>
                  </a:lnTo>
                  <a:cubicBezTo>
                    <a:pt x="4660" y="2852"/>
                    <a:pt x="5436" y="3564"/>
                    <a:pt x="6364" y="3564"/>
                  </a:cubicBezTo>
                  <a:cubicBezTo>
                    <a:pt x="6374" y="3564"/>
                    <a:pt x="6383" y="3564"/>
                    <a:pt x="6393" y="3564"/>
                  </a:cubicBezTo>
                  <a:cubicBezTo>
                    <a:pt x="7334" y="3549"/>
                    <a:pt x="8096" y="2802"/>
                    <a:pt x="8125" y="1861"/>
                  </a:cubicBezTo>
                  <a:cubicBezTo>
                    <a:pt x="8170" y="920"/>
                    <a:pt x="7483" y="114"/>
                    <a:pt x="6542" y="9"/>
                  </a:cubicBezTo>
                  <a:cubicBezTo>
                    <a:pt x="6483" y="3"/>
                    <a:pt x="6425" y="1"/>
                    <a:pt x="6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12693563" y="2269387"/>
              <a:ext cx="237082" cy="103438"/>
            </a:xfrm>
            <a:custGeom>
              <a:avLst/>
              <a:gdLst/>
              <a:ahLst/>
              <a:cxnLst/>
              <a:rect l="l" t="t" r="r" b="b"/>
              <a:pathLst>
                <a:path w="8171" h="3565" extrusionOk="0">
                  <a:moveTo>
                    <a:pt x="6366" y="1"/>
                  </a:moveTo>
                  <a:cubicBezTo>
                    <a:pt x="5511" y="1"/>
                    <a:pt x="4754" y="606"/>
                    <a:pt x="4601" y="1473"/>
                  </a:cubicBezTo>
                  <a:lnTo>
                    <a:pt x="0" y="1473"/>
                  </a:lnTo>
                  <a:lnTo>
                    <a:pt x="0" y="1936"/>
                  </a:lnTo>
                  <a:lnTo>
                    <a:pt x="4586" y="1936"/>
                  </a:lnTo>
                  <a:cubicBezTo>
                    <a:pt x="4660" y="2852"/>
                    <a:pt x="5436" y="3564"/>
                    <a:pt x="6364" y="3564"/>
                  </a:cubicBezTo>
                  <a:cubicBezTo>
                    <a:pt x="6374" y="3564"/>
                    <a:pt x="6383" y="3564"/>
                    <a:pt x="6393" y="3564"/>
                  </a:cubicBezTo>
                  <a:cubicBezTo>
                    <a:pt x="7334" y="3549"/>
                    <a:pt x="8096" y="2802"/>
                    <a:pt x="8125" y="1861"/>
                  </a:cubicBezTo>
                  <a:cubicBezTo>
                    <a:pt x="8170" y="920"/>
                    <a:pt x="7483" y="114"/>
                    <a:pt x="6542" y="9"/>
                  </a:cubicBezTo>
                  <a:cubicBezTo>
                    <a:pt x="6483" y="4"/>
                    <a:pt x="6425" y="1"/>
                    <a:pt x="6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3" name="Google Shape;2743;p64"/>
            <p:cNvSpPr/>
            <p:nvPr/>
          </p:nvSpPr>
          <p:spPr>
            <a:xfrm>
              <a:off x="12693563" y="2130231"/>
              <a:ext cx="192863" cy="83534"/>
            </a:xfrm>
            <a:custGeom>
              <a:avLst/>
              <a:gdLst/>
              <a:ahLst/>
              <a:cxnLst/>
              <a:rect l="l" t="t" r="r" b="b"/>
              <a:pathLst>
                <a:path w="6647" h="2879" extrusionOk="0">
                  <a:moveTo>
                    <a:pt x="5163" y="1"/>
                  </a:moveTo>
                  <a:cubicBezTo>
                    <a:pt x="4471" y="1"/>
                    <a:pt x="3874" y="500"/>
                    <a:pt x="3749" y="1191"/>
                  </a:cubicBezTo>
                  <a:lnTo>
                    <a:pt x="0" y="1191"/>
                  </a:lnTo>
                  <a:lnTo>
                    <a:pt x="0" y="1564"/>
                  </a:lnTo>
                  <a:lnTo>
                    <a:pt x="3734" y="1564"/>
                  </a:lnTo>
                  <a:cubicBezTo>
                    <a:pt x="3793" y="2302"/>
                    <a:pt x="4420" y="2879"/>
                    <a:pt x="5169" y="2879"/>
                  </a:cubicBezTo>
                  <a:cubicBezTo>
                    <a:pt x="5179" y="2879"/>
                    <a:pt x="5188" y="2879"/>
                    <a:pt x="5198" y="2878"/>
                  </a:cubicBezTo>
                  <a:cubicBezTo>
                    <a:pt x="5960" y="2864"/>
                    <a:pt x="6572" y="2266"/>
                    <a:pt x="6602" y="1504"/>
                  </a:cubicBezTo>
                  <a:cubicBezTo>
                    <a:pt x="6647" y="743"/>
                    <a:pt x="6079" y="85"/>
                    <a:pt x="5332" y="11"/>
                  </a:cubicBezTo>
                  <a:cubicBezTo>
                    <a:pt x="5275" y="4"/>
                    <a:pt x="5219" y="1"/>
                    <a:pt x="5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4" name="Google Shape;2744;p64"/>
            <p:cNvSpPr/>
            <p:nvPr/>
          </p:nvSpPr>
          <p:spPr>
            <a:xfrm>
              <a:off x="12693563" y="1967456"/>
              <a:ext cx="170637" cy="73408"/>
            </a:xfrm>
            <a:custGeom>
              <a:avLst/>
              <a:gdLst/>
              <a:ahLst/>
              <a:cxnLst/>
              <a:rect l="l" t="t" r="r" b="b"/>
              <a:pathLst>
                <a:path w="5881" h="2530" extrusionOk="0">
                  <a:moveTo>
                    <a:pt x="4560" y="0"/>
                  </a:moveTo>
                  <a:cubicBezTo>
                    <a:pt x="4005" y="0"/>
                    <a:pt x="3454" y="333"/>
                    <a:pt x="3331" y="1050"/>
                  </a:cubicBezTo>
                  <a:lnTo>
                    <a:pt x="0" y="1050"/>
                  </a:lnTo>
                  <a:lnTo>
                    <a:pt x="0" y="1379"/>
                  </a:lnTo>
                  <a:lnTo>
                    <a:pt x="3316" y="1379"/>
                  </a:lnTo>
                  <a:cubicBezTo>
                    <a:pt x="3360" y="2027"/>
                    <a:pt x="3912" y="2529"/>
                    <a:pt x="4572" y="2529"/>
                  </a:cubicBezTo>
                  <a:cubicBezTo>
                    <a:pt x="4581" y="2529"/>
                    <a:pt x="4591" y="2529"/>
                    <a:pt x="4601" y="2529"/>
                  </a:cubicBezTo>
                  <a:cubicBezTo>
                    <a:pt x="5258" y="2529"/>
                    <a:pt x="5810" y="1991"/>
                    <a:pt x="5840" y="1319"/>
                  </a:cubicBezTo>
                  <a:cubicBezTo>
                    <a:pt x="5881" y="468"/>
                    <a:pt x="5218" y="0"/>
                    <a:pt x="4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5" name="Google Shape;2745;p64"/>
            <p:cNvSpPr/>
            <p:nvPr/>
          </p:nvSpPr>
          <p:spPr>
            <a:xfrm>
              <a:off x="12693563" y="1530607"/>
              <a:ext cx="170637" cy="73437"/>
            </a:xfrm>
            <a:custGeom>
              <a:avLst/>
              <a:gdLst/>
              <a:ahLst/>
              <a:cxnLst/>
              <a:rect l="l" t="t" r="r" b="b"/>
              <a:pathLst>
                <a:path w="5881" h="2531" extrusionOk="0">
                  <a:moveTo>
                    <a:pt x="4560" y="1"/>
                  </a:moveTo>
                  <a:cubicBezTo>
                    <a:pt x="4005" y="1"/>
                    <a:pt x="3454" y="334"/>
                    <a:pt x="3331" y="1051"/>
                  </a:cubicBezTo>
                  <a:lnTo>
                    <a:pt x="0" y="1051"/>
                  </a:lnTo>
                  <a:lnTo>
                    <a:pt x="0" y="1365"/>
                  </a:lnTo>
                  <a:lnTo>
                    <a:pt x="3316" y="1365"/>
                  </a:lnTo>
                  <a:cubicBezTo>
                    <a:pt x="3360" y="2027"/>
                    <a:pt x="3912" y="2530"/>
                    <a:pt x="4572" y="2530"/>
                  </a:cubicBezTo>
                  <a:cubicBezTo>
                    <a:pt x="4581" y="2530"/>
                    <a:pt x="4591" y="2530"/>
                    <a:pt x="4601" y="2530"/>
                  </a:cubicBezTo>
                  <a:cubicBezTo>
                    <a:pt x="5258" y="2515"/>
                    <a:pt x="5810" y="1992"/>
                    <a:pt x="5840" y="1320"/>
                  </a:cubicBezTo>
                  <a:cubicBezTo>
                    <a:pt x="5881" y="469"/>
                    <a:pt x="5218" y="1"/>
                    <a:pt x="4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12693563" y="-104331"/>
              <a:ext cx="170347" cy="74133"/>
            </a:xfrm>
            <a:custGeom>
              <a:avLst/>
              <a:gdLst/>
              <a:ahLst/>
              <a:cxnLst/>
              <a:rect l="l" t="t" r="r" b="b"/>
              <a:pathLst>
                <a:path w="5871" h="2555" extrusionOk="0">
                  <a:moveTo>
                    <a:pt x="4586" y="1"/>
                  </a:moveTo>
                  <a:cubicBezTo>
                    <a:pt x="3958" y="1"/>
                    <a:pt x="3436" y="434"/>
                    <a:pt x="3331" y="1046"/>
                  </a:cubicBezTo>
                  <a:lnTo>
                    <a:pt x="0" y="1046"/>
                  </a:lnTo>
                  <a:lnTo>
                    <a:pt x="0" y="1360"/>
                  </a:lnTo>
                  <a:lnTo>
                    <a:pt x="3316" y="1360"/>
                  </a:lnTo>
                  <a:cubicBezTo>
                    <a:pt x="3361" y="2032"/>
                    <a:pt x="3913" y="2555"/>
                    <a:pt x="4586" y="2555"/>
                  </a:cubicBezTo>
                  <a:cubicBezTo>
                    <a:pt x="5288" y="2555"/>
                    <a:pt x="5870" y="1987"/>
                    <a:pt x="5870" y="1285"/>
                  </a:cubicBezTo>
                  <a:cubicBezTo>
                    <a:pt x="5870" y="568"/>
                    <a:pt x="5288" y="1"/>
                    <a:pt x="4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12693563" y="1831231"/>
              <a:ext cx="201538" cy="87422"/>
            </a:xfrm>
            <a:custGeom>
              <a:avLst/>
              <a:gdLst/>
              <a:ahLst/>
              <a:cxnLst/>
              <a:rect l="l" t="t" r="r" b="b"/>
              <a:pathLst>
                <a:path w="6946" h="3013" extrusionOk="0">
                  <a:moveTo>
                    <a:pt x="5399" y="0"/>
                  </a:moveTo>
                  <a:cubicBezTo>
                    <a:pt x="4678" y="0"/>
                    <a:pt x="4053" y="516"/>
                    <a:pt x="3928" y="1250"/>
                  </a:cubicBezTo>
                  <a:lnTo>
                    <a:pt x="0" y="1250"/>
                  </a:lnTo>
                  <a:lnTo>
                    <a:pt x="0" y="1638"/>
                  </a:lnTo>
                  <a:lnTo>
                    <a:pt x="3899" y="1638"/>
                  </a:lnTo>
                  <a:cubicBezTo>
                    <a:pt x="3972" y="2420"/>
                    <a:pt x="4629" y="3012"/>
                    <a:pt x="5408" y="3012"/>
                  </a:cubicBezTo>
                  <a:cubicBezTo>
                    <a:pt x="5418" y="3012"/>
                    <a:pt x="5427" y="3012"/>
                    <a:pt x="5437" y="3012"/>
                  </a:cubicBezTo>
                  <a:cubicBezTo>
                    <a:pt x="6229" y="2997"/>
                    <a:pt x="6886" y="2370"/>
                    <a:pt x="6916" y="1563"/>
                  </a:cubicBezTo>
                  <a:cubicBezTo>
                    <a:pt x="6945" y="772"/>
                    <a:pt x="6363" y="85"/>
                    <a:pt x="5571" y="10"/>
                  </a:cubicBezTo>
                  <a:cubicBezTo>
                    <a:pt x="5514" y="4"/>
                    <a:pt x="5456" y="0"/>
                    <a:pt x="5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12693563" y="1683022"/>
              <a:ext cx="201538" cy="87422"/>
            </a:xfrm>
            <a:custGeom>
              <a:avLst/>
              <a:gdLst/>
              <a:ahLst/>
              <a:cxnLst/>
              <a:rect l="l" t="t" r="r" b="b"/>
              <a:pathLst>
                <a:path w="6946" h="3013" extrusionOk="0">
                  <a:moveTo>
                    <a:pt x="5403" y="0"/>
                  </a:moveTo>
                  <a:cubicBezTo>
                    <a:pt x="4680" y="0"/>
                    <a:pt x="4053" y="528"/>
                    <a:pt x="3928" y="1250"/>
                  </a:cubicBezTo>
                  <a:lnTo>
                    <a:pt x="0" y="1250"/>
                  </a:lnTo>
                  <a:lnTo>
                    <a:pt x="0" y="1638"/>
                  </a:lnTo>
                  <a:lnTo>
                    <a:pt x="3899" y="1638"/>
                  </a:lnTo>
                  <a:cubicBezTo>
                    <a:pt x="3972" y="2420"/>
                    <a:pt x="4629" y="3012"/>
                    <a:pt x="5408" y="3012"/>
                  </a:cubicBezTo>
                  <a:cubicBezTo>
                    <a:pt x="5418" y="3012"/>
                    <a:pt x="5427" y="3012"/>
                    <a:pt x="5437" y="3012"/>
                  </a:cubicBezTo>
                  <a:cubicBezTo>
                    <a:pt x="6229" y="2997"/>
                    <a:pt x="6886" y="2370"/>
                    <a:pt x="6916" y="1578"/>
                  </a:cubicBezTo>
                  <a:cubicBezTo>
                    <a:pt x="6945" y="787"/>
                    <a:pt x="6363" y="100"/>
                    <a:pt x="5571" y="10"/>
                  </a:cubicBezTo>
                  <a:cubicBezTo>
                    <a:pt x="5515" y="4"/>
                    <a:pt x="5459" y="0"/>
                    <a:pt x="5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12693563" y="2551383"/>
              <a:ext cx="331119" cy="145597"/>
            </a:xfrm>
            <a:custGeom>
              <a:avLst/>
              <a:gdLst/>
              <a:ahLst/>
              <a:cxnLst/>
              <a:rect l="l" t="t" r="r" b="b"/>
              <a:pathLst>
                <a:path w="11412" h="5018" extrusionOk="0">
                  <a:moveTo>
                    <a:pt x="8851" y="0"/>
                  </a:moveTo>
                  <a:cubicBezTo>
                    <a:pt x="7642" y="0"/>
                    <a:pt x="6587" y="863"/>
                    <a:pt x="6378" y="2090"/>
                  </a:cubicBezTo>
                  <a:lnTo>
                    <a:pt x="0" y="2090"/>
                  </a:lnTo>
                  <a:lnTo>
                    <a:pt x="0" y="2717"/>
                  </a:lnTo>
                  <a:lnTo>
                    <a:pt x="6348" y="2717"/>
                  </a:lnTo>
                  <a:cubicBezTo>
                    <a:pt x="6451" y="4027"/>
                    <a:pt x="7540" y="5018"/>
                    <a:pt x="8844" y="5018"/>
                  </a:cubicBezTo>
                  <a:cubicBezTo>
                    <a:pt x="8863" y="5018"/>
                    <a:pt x="8883" y="5017"/>
                    <a:pt x="8902" y="5017"/>
                  </a:cubicBezTo>
                  <a:cubicBezTo>
                    <a:pt x="10216" y="4987"/>
                    <a:pt x="11292" y="3942"/>
                    <a:pt x="11352" y="2627"/>
                  </a:cubicBezTo>
                  <a:cubicBezTo>
                    <a:pt x="11411" y="1298"/>
                    <a:pt x="10426" y="163"/>
                    <a:pt x="9111" y="13"/>
                  </a:cubicBezTo>
                  <a:cubicBezTo>
                    <a:pt x="9024" y="5"/>
                    <a:pt x="8937" y="0"/>
                    <a:pt x="8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12693563" y="2401347"/>
              <a:ext cx="331119" cy="145249"/>
            </a:xfrm>
            <a:custGeom>
              <a:avLst/>
              <a:gdLst/>
              <a:ahLst/>
              <a:cxnLst/>
              <a:rect l="l" t="t" r="r" b="b"/>
              <a:pathLst>
                <a:path w="11412" h="5006" extrusionOk="0">
                  <a:moveTo>
                    <a:pt x="8825" y="0"/>
                  </a:moveTo>
                  <a:cubicBezTo>
                    <a:pt x="7627" y="0"/>
                    <a:pt x="6586" y="859"/>
                    <a:pt x="6378" y="2078"/>
                  </a:cubicBezTo>
                  <a:lnTo>
                    <a:pt x="0" y="2078"/>
                  </a:lnTo>
                  <a:lnTo>
                    <a:pt x="0" y="2720"/>
                  </a:lnTo>
                  <a:lnTo>
                    <a:pt x="6348" y="2720"/>
                  </a:lnTo>
                  <a:cubicBezTo>
                    <a:pt x="6451" y="4015"/>
                    <a:pt x="7540" y="5006"/>
                    <a:pt x="8844" y="5006"/>
                  </a:cubicBezTo>
                  <a:cubicBezTo>
                    <a:pt x="8863" y="5006"/>
                    <a:pt x="8883" y="5006"/>
                    <a:pt x="8902" y="5005"/>
                  </a:cubicBezTo>
                  <a:cubicBezTo>
                    <a:pt x="10216" y="4975"/>
                    <a:pt x="11292" y="3930"/>
                    <a:pt x="11352" y="2615"/>
                  </a:cubicBezTo>
                  <a:cubicBezTo>
                    <a:pt x="11411" y="1286"/>
                    <a:pt x="10426" y="151"/>
                    <a:pt x="9111" y="17"/>
                  </a:cubicBezTo>
                  <a:cubicBezTo>
                    <a:pt x="9015" y="6"/>
                    <a:pt x="8920" y="0"/>
                    <a:pt x="8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12693563" y="481134"/>
              <a:ext cx="193298" cy="84550"/>
            </a:xfrm>
            <a:custGeom>
              <a:avLst/>
              <a:gdLst/>
              <a:ahLst/>
              <a:cxnLst/>
              <a:rect l="l" t="t" r="r" b="b"/>
              <a:pathLst>
                <a:path w="6662" h="2914" extrusionOk="0">
                  <a:moveTo>
                    <a:pt x="5198" y="1"/>
                  </a:moveTo>
                  <a:cubicBezTo>
                    <a:pt x="4496" y="1"/>
                    <a:pt x="3884" y="494"/>
                    <a:pt x="3764" y="1196"/>
                  </a:cubicBezTo>
                  <a:lnTo>
                    <a:pt x="0" y="1196"/>
                  </a:lnTo>
                  <a:lnTo>
                    <a:pt x="0" y="1569"/>
                  </a:lnTo>
                  <a:lnTo>
                    <a:pt x="3749" y="1554"/>
                  </a:lnTo>
                  <a:cubicBezTo>
                    <a:pt x="3794" y="2331"/>
                    <a:pt x="4436" y="2913"/>
                    <a:pt x="5198" y="2913"/>
                  </a:cubicBezTo>
                  <a:cubicBezTo>
                    <a:pt x="6005" y="2913"/>
                    <a:pt x="6662" y="2271"/>
                    <a:pt x="6662" y="1465"/>
                  </a:cubicBezTo>
                  <a:cubicBezTo>
                    <a:pt x="6662" y="643"/>
                    <a:pt x="6005" y="1"/>
                    <a:pt x="5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12693563" y="17445"/>
              <a:ext cx="237082" cy="104918"/>
            </a:xfrm>
            <a:custGeom>
              <a:avLst/>
              <a:gdLst/>
              <a:ahLst/>
              <a:cxnLst/>
              <a:rect l="l" t="t" r="r" b="b"/>
              <a:pathLst>
                <a:path w="8171" h="3616" extrusionOk="0">
                  <a:moveTo>
                    <a:pt x="6363" y="1"/>
                  </a:moveTo>
                  <a:cubicBezTo>
                    <a:pt x="5497" y="1"/>
                    <a:pt x="4765" y="628"/>
                    <a:pt x="4601" y="1479"/>
                  </a:cubicBezTo>
                  <a:lnTo>
                    <a:pt x="0" y="1479"/>
                  </a:lnTo>
                  <a:lnTo>
                    <a:pt x="0" y="1927"/>
                  </a:lnTo>
                  <a:lnTo>
                    <a:pt x="4586" y="1927"/>
                  </a:lnTo>
                  <a:cubicBezTo>
                    <a:pt x="4645" y="2868"/>
                    <a:pt x="5422" y="3600"/>
                    <a:pt x="6363" y="3615"/>
                  </a:cubicBezTo>
                  <a:cubicBezTo>
                    <a:pt x="7364" y="3615"/>
                    <a:pt x="8170" y="2794"/>
                    <a:pt x="8170" y="1808"/>
                  </a:cubicBezTo>
                  <a:cubicBezTo>
                    <a:pt x="8170" y="807"/>
                    <a:pt x="7364" y="1"/>
                    <a:pt x="6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12693563" y="299123"/>
              <a:ext cx="331119" cy="147396"/>
            </a:xfrm>
            <a:custGeom>
              <a:avLst/>
              <a:gdLst/>
              <a:ahLst/>
              <a:cxnLst/>
              <a:rect l="l" t="t" r="r" b="b"/>
              <a:pathLst>
                <a:path w="11412" h="5080" extrusionOk="0">
                  <a:moveTo>
                    <a:pt x="8872" y="1"/>
                  </a:moveTo>
                  <a:cubicBezTo>
                    <a:pt x="7647" y="1"/>
                    <a:pt x="6587" y="882"/>
                    <a:pt x="6378" y="2092"/>
                  </a:cubicBezTo>
                  <a:lnTo>
                    <a:pt x="0" y="2092"/>
                  </a:lnTo>
                  <a:lnTo>
                    <a:pt x="0" y="2734"/>
                  </a:lnTo>
                  <a:lnTo>
                    <a:pt x="6348" y="2734"/>
                  </a:lnTo>
                  <a:cubicBezTo>
                    <a:pt x="6438" y="4049"/>
                    <a:pt x="7543" y="5079"/>
                    <a:pt x="8872" y="5079"/>
                  </a:cubicBezTo>
                  <a:cubicBezTo>
                    <a:pt x="10276" y="5079"/>
                    <a:pt x="11411" y="3944"/>
                    <a:pt x="11411" y="2540"/>
                  </a:cubicBezTo>
                  <a:cubicBezTo>
                    <a:pt x="11411" y="1136"/>
                    <a:pt x="10276" y="1"/>
                    <a:pt x="8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12693563" y="149202"/>
              <a:ext cx="331119" cy="147367"/>
            </a:xfrm>
            <a:custGeom>
              <a:avLst/>
              <a:gdLst/>
              <a:ahLst/>
              <a:cxnLst/>
              <a:rect l="l" t="t" r="r" b="b"/>
              <a:pathLst>
                <a:path w="11412" h="5079" extrusionOk="0">
                  <a:moveTo>
                    <a:pt x="8872" y="0"/>
                  </a:moveTo>
                  <a:cubicBezTo>
                    <a:pt x="7647" y="0"/>
                    <a:pt x="6602" y="866"/>
                    <a:pt x="6378" y="2076"/>
                  </a:cubicBezTo>
                  <a:lnTo>
                    <a:pt x="0" y="2076"/>
                  </a:lnTo>
                  <a:lnTo>
                    <a:pt x="0" y="2718"/>
                  </a:lnTo>
                  <a:lnTo>
                    <a:pt x="6348" y="2718"/>
                  </a:lnTo>
                  <a:cubicBezTo>
                    <a:pt x="6438" y="4048"/>
                    <a:pt x="7543" y="5078"/>
                    <a:pt x="8872" y="5078"/>
                  </a:cubicBezTo>
                  <a:cubicBezTo>
                    <a:pt x="10276" y="5078"/>
                    <a:pt x="11411" y="3943"/>
                    <a:pt x="11411" y="2539"/>
                  </a:cubicBezTo>
                  <a:cubicBezTo>
                    <a:pt x="11411" y="1135"/>
                    <a:pt x="10276" y="0"/>
                    <a:pt x="8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12697887" y="2036715"/>
              <a:ext cx="72392" cy="102713"/>
            </a:xfrm>
            <a:custGeom>
              <a:avLst/>
              <a:gdLst/>
              <a:ahLst/>
              <a:cxnLst/>
              <a:rect l="l" t="t" r="r" b="b"/>
              <a:pathLst>
                <a:path w="2495" h="3540" extrusionOk="0">
                  <a:moveTo>
                    <a:pt x="723" y="1"/>
                  </a:moveTo>
                  <a:cubicBezTo>
                    <a:pt x="484" y="1"/>
                    <a:pt x="239" y="50"/>
                    <a:pt x="1" y="157"/>
                  </a:cubicBezTo>
                  <a:cubicBezTo>
                    <a:pt x="628" y="441"/>
                    <a:pt x="1031" y="1068"/>
                    <a:pt x="1031" y="1770"/>
                  </a:cubicBezTo>
                  <a:cubicBezTo>
                    <a:pt x="1031" y="2457"/>
                    <a:pt x="628" y="3084"/>
                    <a:pt x="1" y="3383"/>
                  </a:cubicBezTo>
                  <a:cubicBezTo>
                    <a:pt x="239" y="3490"/>
                    <a:pt x="484" y="3540"/>
                    <a:pt x="723" y="3540"/>
                  </a:cubicBezTo>
                  <a:cubicBezTo>
                    <a:pt x="1654" y="3540"/>
                    <a:pt x="2495" y="2792"/>
                    <a:pt x="2495" y="1770"/>
                  </a:cubicBezTo>
                  <a:cubicBezTo>
                    <a:pt x="2495" y="748"/>
                    <a:pt x="1654" y="1"/>
                    <a:pt x="7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12693563" y="2039530"/>
              <a:ext cx="4352" cy="3917"/>
            </a:xfrm>
            <a:custGeom>
              <a:avLst/>
              <a:gdLst/>
              <a:ahLst/>
              <a:cxnLst/>
              <a:rect l="l" t="t" r="r" b="b"/>
              <a:pathLst>
                <a:path w="150" h="135" extrusionOk="0">
                  <a:moveTo>
                    <a:pt x="0" y="0"/>
                  </a:moveTo>
                  <a:lnTo>
                    <a:pt x="0" y="135"/>
                  </a:lnTo>
                  <a:cubicBezTo>
                    <a:pt x="45" y="105"/>
                    <a:pt x="105" y="75"/>
                    <a:pt x="150" y="60"/>
                  </a:cubicBezTo>
                  <a:cubicBezTo>
                    <a:pt x="105" y="30"/>
                    <a:pt x="45" y="15"/>
                    <a:pt x="0" y="0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12693563" y="2132262"/>
              <a:ext cx="4352" cy="3917"/>
            </a:xfrm>
            <a:custGeom>
              <a:avLst/>
              <a:gdLst/>
              <a:ahLst/>
              <a:cxnLst/>
              <a:rect l="l" t="t" r="r" b="b"/>
              <a:pathLst>
                <a:path w="150" h="135" extrusionOk="0">
                  <a:moveTo>
                    <a:pt x="0" y="1"/>
                  </a:moveTo>
                  <a:lnTo>
                    <a:pt x="0" y="135"/>
                  </a:lnTo>
                  <a:cubicBezTo>
                    <a:pt x="45" y="120"/>
                    <a:pt x="105" y="90"/>
                    <a:pt x="150" y="75"/>
                  </a:cubicBezTo>
                  <a:cubicBezTo>
                    <a:pt x="90" y="45"/>
                    <a:pt x="45" y="30"/>
                    <a:pt x="0" y="1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12693563" y="2041271"/>
              <a:ext cx="44654" cy="93196"/>
            </a:xfrm>
            <a:custGeom>
              <a:avLst/>
              <a:gdLst/>
              <a:ahLst/>
              <a:cxnLst/>
              <a:rect l="l" t="t" r="r" b="b"/>
              <a:pathLst>
                <a:path w="1539" h="3212" extrusionOk="0">
                  <a:moveTo>
                    <a:pt x="150" y="0"/>
                  </a:moveTo>
                  <a:cubicBezTo>
                    <a:pt x="90" y="30"/>
                    <a:pt x="45" y="45"/>
                    <a:pt x="0" y="75"/>
                  </a:cubicBezTo>
                  <a:lnTo>
                    <a:pt x="0" y="3137"/>
                  </a:lnTo>
                  <a:cubicBezTo>
                    <a:pt x="45" y="3166"/>
                    <a:pt x="90" y="3196"/>
                    <a:pt x="150" y="3211"/>
                  </a:cubicBezTo>
                  <a:cubicBezTo>
                    <a:pt x="1539" y="2584"/>
                    <a:pt x="1539" y="627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12697887" y="1396847"/>
              <a:ext cx="72392" cy="102684"/>
            </a:xfrm>
            <a:custGeom>
              <a:avLst/>
              <a:gdLst/>
              <a:ahLst/>
              <a:cxnLst/>
              <a:rect l="l" t="t" r="r" b="b"/>
              <a:pathLst>
                <a:path w="2495" h="3539" extrusionOk="0">
                  <a:moveTo>
                    <a:pt x="737" y="1"/>
                  </a:moveTo>
                  <a:cubicBezTo>
                    <a:pt x="494" y="1"/>
                    <a:pt x="244" y="53"/>
                    <a:pt x="1" y="165"/>
                  </a:cubicBezTo>
                  <a:cubicBezTo>
                    <a:pt x="628" y="448"/>
                    <a:pt x="1031" y="1076"/>
                    <a:pt x="1031" y="1763"/>
                  </a:cubicBezTo>
                  <a:cubicBezTo>
                    <a:pt x="1031" y="2465"/>
                    <a:pt x="628" y="3092"/>
                    <a:pt x="1" y="3376"/>
                  </a:cubicBezTo>
                  <a:cubicBezTo>
                    <a:pt x="241" y="3487"/>
                    <a:pt x="489" y="3538"/>
                    <a:pt x="730" y="3538"/>
                  </a:cubicBezTo>
                  <a:cubicBezTo>
                    <a:pt x="1658" y="3538"/>
                    <a:pt x="2495" y="2782"/>
                    <a:pt x="2495" y="1763"/>
                  </a:cubicBezTo>
                  <a:cubicBezTo>
                    <a:pt x="2495" y="746"/>
                    <a:pt x="1662" y="1"/>
                    <a:pt x="73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12693563" y="1399865"/>
              <a:ext cx="4352" cy="3946"/>
            </a:xfrm>
            <a:custGeom>
              <a:avLst/>
              <a:gdLst/>
              <a:ahLst/>
              <a:cxnLst/>
              <a:rect l="l" t="t" r="r" b="b"/>
              <a:pathLst>
                <a:path w="150" h="136" extrusionOk="0">
                  <a:moveTo>
                    <a:pt x="0" y="1"/>
                  </a:moveTo>
                  <a:lnTo>
                    <a:pt x="0" y="135"/>
                  </a:lnTo>
                  <a:cubicBezTo>
                    <a:pt x="45" y="106"/>
                    <a:pt x="105" y="76"/>
                    <a:pt x="150" y="61"/>
                  </a:cubicBezTo>
                  <a:cubicBezTo>
                    <a:pt x="105" y="31"/>
                    <a:pt x="45" y="16"/>
                    <a:pt x="0" y="1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12693563" y="1492191"/>
              <a:ext cx="4352" cy="3917"/>
            </a:xfrm>
            <a:custGeom>
              <a:avLst/>
              <a:gdLst/>
              <a:ahLst/>
              <a:cxnLst/>
              <a:rect l="l" t="t" r="r" b="b"/>
              <a:pathLst>
                <a:path w="150" h="135" extrusionOk="0">
                  <a:moveTo>
                    <a:pt x="0" y="0"/>
                  </a:moveTo>
                  <a:lnTo>
                    <a:pt x="0" y="135"/>
                  </a:lnTo>
                  <a:cubicBezTo>
                    <a:pt x="45" y="120"/>
                    <a:pt x="105" y="105"/>
                    <a:pt x="150" y="90"/>
                  </a:cubicBezTo>
                  <a:cubicBezTo>
                    <a:pt x="90" y="60"/>
                    <a:pt x="45" y="30"/>
                    <a:pt x="0" y="0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12693563" y="1401171"/>
              <a:ext cx="44654" cy="93196"/>
            </a:xfrm>
            <a:custGeom>
              <a:avLst/>
              <a:gdLst/>
              <a:ahLst/>
              <a:cxnLst/>
              <a:rect l="l" t="t" r="r" b="b"/>
              <a:pathLst>
                <a:path w="1539" h="3212" extrusionOk="0">
                  <a:moveTo>
                    <a:pt x="150" y="1"/>
                  </a:moveTo>
                  <a:cubicBezTo>
                    <a:pt x="90" y="31"/>
                    <a:pt x="45" y="61"/>
                    <a:pt x="0" y="90"/>
                  </a:cubicBezTo>
                  <a:lnTo>
                    <a:pt x="0" y="3137"/>
                  </a:lnTo>
                  <a:cubicBezTo>
                    <a:pt x="45" y="3167"/>
                    <a:pt x="90" y="3197"/>
                    <a:pt x="150" y="3212"/>
                  </a:cubicBezTo>
                  <a:cubicBezTo>
                    <a:pt x="1539" y="2600"/>
                    <a:pt x="1539" y="62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12697887" y="579089"/>
              <a:ext cx="72392" cy="102307"/>
            </a:xfrm>
            <a:custGeom>
              <a:avLst/>
              <a:gdLst/>
              <a:ahLst/>
              <a:cxnLst/>
              <a:rect l="l" t="t" r="r" b="b"/>
              <a:pathLst>
                <a:path w="2495" h="3526" extrusionOk="0">
                  <a:moveTo>
                    <a:pt x="718" y="0"/>
                  </a:moveTo>
                  <a:cubicBezTo>
                    <a:pt x="479" y="0"/>
                    <a:pt x="225" y="45"/>
                    <a:pt x="1" y="150"/>
                  </a:cubicBezTo>
                  <a:cubicBezTo>
                    <a:pt x="628" y="434"/>
                    <a:pt x="1031" y="1061"/>
                    <a:pt x="1031" y="1763"/>
                  </a:cubicBezTo>
                  <a:cubicBezTo>
                    <a:pt x="1031" y="2450"/>
                    <a:pt x="628" y="3077"/>
                    <a:pt x="1" y="3361"/>
                  </a:cubicBezTo>
                  <a:cubicBezTo>
                    <a:pt x="225" y="3466"/>
                    <a:pt x="479" y="3525"/>
                    <a:pt x="718" y="3525"/>
                  </a:cubicBezTo>
                  <a:cubicBezTo>
                    <a:pt x="1703" y="3525"/>
                    <a:pt x="2495" y="2734"/>
                    <a:pt x="2495" y="1763"/>
                  </a:cubicBezTo>
                  <a:cubicBezTo>
                    <a:pt x="2495" y="777"/>
                    <a:pt x="1703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12693563" y="674432"/>
              <a:ext cx="4352" cy="3917"/>
            </a:xfrm>
            <a:custGeom>
              <a:avLst/>
              <a:gdLst/>
              <a:ahLst/>
              <a:cxnLst/>
              <a:rect l="l" t="t" r="r" b="b"/>
              <a:pathLst>
                <a:path w="150" h="135" extrusionOk="0">
                  <a:moveTo>
                    <a:pt x="0" y="0"/>
                  </a:moveTo>
                  <a:lnTo>
                    <a:pt x="0" y="135"/>
                  </a:lnTo>
                  <a:cubicBezTo>
                    <a:pt x="45" y="120"/>
                    <a:pt x="105" y="105"/>
                    <a:pt x="150" y="75"/>
                  </a:cubicBezTo>
                  <a:cubicBezTo>
                    <a:pt x="90" y="60"/>
                    <a:pt x="45" y="30"/>
                    <a:pt x="0" y="0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12693563" y="582135"/>
              <a:ext cx="4352" cy="3917"/>
            </a:xfrm>
            <a:custGeom>
              <a:avLst/>
              <a:gdLst/>
              <a:ahLst/>
              <a:cxnLst/>
              <a:rect l="l" t="t" r="r" b="b"/>
              <a:pathLst>
                <a:path w="150" h="135" extrusionOk="0">
                  <a:moveTo>
                    <a:pt x="0" y="0"/>
                  </a:moveTo>
                  <a:lnTo>
                    <a:pt x="0" y="134"/>
                  </a:lnTo>
                  <a:cubicBezTo>
                    <a:pt x="45" y="105"/>
                    <a:pt x="105" y="75"/>
                    <a:pt x="150" y="45"/>
                  </a:cubicBezTo>
                  <a:cubicBezTo>
                    <a:pt x="105" y="30"/>
                    <a:pt x="45" y="15"/>
                    <a:pt x="0" y="0"/>
                  </a:cubicBezTo>
                  <a:close/>
                </a:path>
              </a:pathLst>
            </a:custGeom>
            <a:solidFill>
              <a:srgbClr val="4A66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12693563" y="583412"/>
              <a:ext cx="34702" cy="93225"/>
            </a:xfrm>
            <a:custGeom>
              <a:avLst/>
              <a:gdLst/>
              <a:ahLst/>
              <a:cxnLst/>
              <a:rect l="l" t="t" r="r" b="b"/>
              <a:pathLst>
                <a:path w="1196" h="3213" extrusionOk="0">
                  <a:moveTo>
                    <a:pt x="150" y="1"/>
                  </a:moveTo>
                  <a:cubicBezTo>
                    <a:pt x="90" y="16"/>
                    <a:pt x="45" y="46"/>
                    <a:pt x="0" y="75"/>
                  </a:cubicBezTo>
                  <a:lnTo>
                    <a:pt x="0" y="3122"/>
                  </a:lnTo>
                  <a:cubicBezTo>
                    <a:pt x="45" y="3152"/>
                    <a:pt x="90" y="3182"/>
                    <a:pt x="150" y="3212"/>
                  </a:cubicBezTo>
                  <a:cubicBezTo>
                    <a:pt x="777" y="2928"/>
                    <a:pt x="1180" y="2301"/>
                    <a:pt x="1195" y="1599"/>
                  </a:cubicBezTo>
                  <a:cubicBezTo>
                    <a:pt x="1180" y="912"/>
                    <a:pt x="777" y="285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12451868" y="1153296"/>
              <a:ext cx="241724" cy="104657"/>
            </a:xfrm>
            <a:custGeom>
              <a:avLst/>
              <a:gdLst/>
              <a:ahLst/>
              <a:cxnLst/>
              <a:rect l="l" t="t" r="r" b="b"/>
              <a:pathLst>
                <a:path w="8331" h="3607" extrusionOk="0">
                  <a:moveTo>
                    <a:pt x="2382" y="0"/>
                  </a:moveTo>
                  <a:cubicBezTo>
                    <a:pt x="826" y="0"/>
                    <a:pt x="0" y="1872"/>
                    <a:pt x="1071" y="3032"/>
                  </a:cubicBezTo>
                  <a:cubicBezTo>
                    <a:pt x="1441" y="3428"/>
                    <a:pt x="1913" y="3606"/>
                    <a:pt x="2378" y="3606"/>
                  </a:cubicBezTo>
                  <a:cubicBezTo>
                    <a:pt x="3265" y="3606"/>
                    <a:pt x="4124" y="2956"/>
                    <a:pt x="4193" y="1927"/>
                  </a:cubicBezTo>
                  <a:lnTo>
                    <a:pt x="8330" y="1927"/>
                  </a:lnTo>
                  <a:lnTo>
                    <a:pt x="8330" y="1464"/>
                  </a:lnTo>
                  <a:lnTo>
                    <a:pt x="4178" y="1464"/>
                  </a:lnTo>
                  <a:cubicBezTo>
                    <a:pt x="4014" y="613"/>
                    <a:pt x="3282" y="0"/>
                    <a:pt x="2401" y="0"/>
                  </a:cubicBezTo>
                  <a:cubicBezTo>
                    <a:pt x="2395" y="0"/>
                    <a:pt x="2388" y="0"/>
                    <a:pt x="2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12550664" y="1308874"/>
              <a:ext cx="142928" cy="62905"/>
            </a:xfrm>
            <a:custGeom>
              <a:avLst/>
              <a:gdLst/>
              <a:ahLst/>
              <a:cxnLst/>
              <a:rect l="l" t="t" r="r" b="b"/>
              <a:pathLst>
                <a:path w="4926" h="2168" extrusionOk="0">
                  <a:moveTo>
                    <a:pt x="1427" y="0"/>
                  </a:moveTo>
                  <a:cubicBezTo>
                    <a:pt x="498" y="0"/>
                    <a:pt x="1" y="1125"/>
                    <a:pt x="654" y="1823"/>
                  </a:cubicBezTo>
                  <a:cubicBezTo>
                    <a:pt x="875" y="2060"/>
                    <a:pt x="1159" y="2167"/>
                    <a:pt x="1439" y="2167"/>
                  </a:cubicBezTo>
                  <a:cubicBezTo>
                    <a:pt x="1969" y="2167"/>
                    <a:pt x="2482" y="1781"/>
                    <a:pt x="2521" y="1165"/>
                  </a:cubicBezTo>
                  <a:lnTo>
                    <a:pt x="4925" y="1165"/>
                  </a:lnTo>
                  <a:lnTo>
                    <a:pt x="4925" y="882"/>
                  </a:lnTo>
                  <a:lnTo>
                    <a:pt x="2506" y="882"/>
                  </a:lnTo>
                  <a:cubicBezTo>
                    <a:pt x="2416" y="374"/>
                    <a:pt x="1968" y="0"/>
                    <a:pt x="1445" y="0"/>
                  </a:cubicBezTo>
                  <a:cubicBezTo>
                    <a:pt x="1439" y="0"/>
                    <a:pt x="1433" y="0"/>
                    <a:pt x="1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12469074" y="699559"/>
              <a:ext cx="224518" cy="104483"/>
            </a:xfrm>
            <a:custGeom>
              <a:avLst/>
              <a:gdLst/>
              <a:ahLst/>
              <a:cxnLst/>
              <a:rect l="l" t="t" r="r" b="b"/>
              <a:pathLst>
                <a:path w="7738" h="3601" extrusionOk="0">
                  <a:moveTo>
                    <a:pt x="1808" y="1"/>
                  </a:moveTo>
                  <a:cubicBezTo>
                    <a:pt x="822" y="1"/>
                    <a:pt x="15" y="807"/>
                    <a:pt x="15" y="1793"/>
                  </a:cubicBezTo>
                  <a:cubicBezTo>
                    <a:pt x="1" y="2794"/>
                    <a:pt x="822" y="3600"/>
                    <a:pt x="1808" y="3600"/>
                  </a:cubicBezTo>
                  <a:cubicBezTo>
                    <a:pt x="2764" y="3600"/>
                    <a:pt x="3540" y="2868"/>
                    <a:pt x="3600" y="1927"/>
                  </a:cubicBezTo>
                  <a:lnTo>
                    <a:pt x="7737" y="1927"/>
                  </a:lnTo>
                  <a:lnTo>
                    <a:pt x="7737" y="1479"/>
                  </a:lnTo>
                  <a:lnTo>
                    <a:pt x="3585" y="1479"/>
                  </a:lnTo>
                  <a:cubicBezTo>
                    <a:pt x="3421" y="613"/>
                    <a:pt x="2689" y="1"/>
                    <a:pt x="1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12350896" y="981672"/>
              <a:ext cx="342696" cy="147222"/>
            </a:xfrm>
            <a:custGeom>
              <a:avLst/>
              <a:gdLst/>
              <a:ahLst/>
              <a:cxnLst/>
              <a:rect l="l" t="t" r="r" b="b"/>
              <a:pathLst>
                <a:path w="11811" h="5074" extrusionOk="0">
                  <a:moveTo>
                    <a:pt x="3353" y="1"/>
                  </a:moveTo>
                  <a:cubicBezTo>
                    <a:pt x="1155" y="1"/>
                    <a:pt x="0" y="2634"/>
                    <a:pt x="1505" y="4258"/>
                  </a:cubicBezTo>
                  <a:cubicBezTo>
                    <a:pt x="2026" y="4820"/>
                    <a:pt x="2693" y="5074"/>
                    <a:pt x="3349" y="5074"/>
                  </a:cubicBezTo>
                  <a:cubicBezTo>
                    <a:pt x="4593" y="5074"/>
                    <a:pt x="5798" y="4161"/>
                    <a:pt x="5896" y="2704"/>
                  </a:cubicBezTo>
                  <a:lnTo>
                    <a:pt x="11810" y="2704"/>
                  </a:lnTo>
                  <a:lnTo>
                    <a:pt x="11810" y="2077"/>
                  </a:lnTo>
                  <a:lnTo>
                    <a:pt x="5866" y="2077"/>
                  </a:lnTo>
                  <a:cubicBezTo>
                    <a:pt x="5657" y="867"/>
                    <a:pt x="4596" y="1"/>
                    <a:pt x="3372" y="1"/>
                  </a:cubicBezTo>
                  <a:cubicBezTo>
                    <a:pt x="3365" y="1"/>
                    <a:pt x="3359" y="1"/>
                    <a:pt x="3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12375472" y="831316"/>
              <a:ext cx="318120" cy="147367"/>
            </a:xfrm>
            <a:custGeom>
              <a:avLst/>
              <a:gdLst/>
              <a:ahLst/>
              <a:cxnLst/>
              <a:rect l="l" t="t" r="r" b="b"/>
              <a:pathLst>
                <a:path w="10964" h="5079" extrusionOk="0">
                  <a:moveTo>
                    <a:pt x="2525" y="0"/>
                  </a:moveTo>
                  <a:cubicBezTo>
                    <a:pt x="1136" y="0"/>
                    <a:pt x="0" y="1135"/>
                    <a:pt x="0" y="2539"/>
                  </a:cubicBezTo>
                  <a:cubicBezTo>
                    <a:pt x="0" y="3943"/>
                    <a:pt x="1136" y="5078"/>
                    <a:pt x="2525" y="5078"/>
                  </a:cubicBezTo>
                  <a:cubicBezTo>
                    <a:pt x="3869" y="5078"/>
                    <a:pt x="4959" y="4033"/>
                    <a:pt x="5049" y="2718"/>
                  </a:cubicBezTo>
                  <a:lnTo>
                    <a:pt x="10963" y="2718"/>
                  </a:lnTo>
                  <a:lnTo>
                    <a:pt x="10963" y="2076"/>
                  </a:lnTo>
                  <a:lnTo>
                    <a:pt x="5019" y="2076"/>
                  </a:lnTo>
                  <a:cubicBezTo>
                    <a:pt x="4795" y="866"/>
                    <a:pt x="3749" y="0"/>
                    <a:pt x="2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12451868" y="2723355"/>
              <a:ext cx="241724" cy="104657"/>
            </a:xfrm>
            <a:custGeom>
              <a:avLst/>
              <a:gdLst/>
              <a:ahLst/>
              <a:cxnLst/>
              <a:rect l="l" t="t" r="r" b="b"/>
              <a:pathLst>
                <a:path w="8331" h="3607" extrusionOk="0">
                  <a:moveTo>
                    <a:pt x="2382" y="1"/>
                  </a:moveTo>
                  <a:cubicBezTo>
                    <a:pt x="826" y="1"/>
                    <a:pt x="0" y="1873"/>
                    <a:pt x="1071" y="3033"/>
                  </a:cubicBezTo>
                  <a:cubicBezTo>
                    <a:pt x="1441" y="3428"/>
                    <a:pt x="1913" y="3607"/>
                    <a:pt x="2378" y="3607"/>
                  </a:cubicBezTo>
                  <a:cubicBezTo>
                    <a:pt x="3265" y="3607"/>
                    <a:pt x="4124" y="2957"/>
                    <a:pt x="4193" y="1928"/>
                  </a:cubicBezTo>
                  <a:lnTo>
                    <a:pt x="8330" y="1928"/>
                  </a:lnTo>
                  <a:lnTo>
                    <a:pt x="8330" y="1465"/>
                  </a:lnTo>
                  <a:lnTo>
                    <a:pt x="4178" y="1465"/>
                  </a:lnTo>
                  <a:cubicBezTo>
                    <a:pt x="4014" y="613"/>
                    <a:pt x="3282" y="1"/>
                    <a:pt x="2401" y="1"/>
                  </a:cubicBezTo>
                  <a:cubicBezTo>
                    <a:pt x="2395" y="1"/>
                    <a:pt x="2388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12451868" y="2269648"/>
              <a:ext cx="241724" cy="104512"/>
            </a:xfrm>
            <a:custGeom>
              <a:avLst/>
              <a:gdLst/>
              <a:ahLst/>
              <a:cxnLst/>
              <a:rect l="l" t="t" r="r" b="b"/>
              <a:pathLst>
                <a:path w="8331" h="3602" extrusionOk="0">
                  <a:moveTo>
                    <a:pt x="2382" y="0"/>
                  </a:moveTo>
                  <a:cubicBezTo>
                    <a:pt x="826" y="0"/>
                    <a:pt x="0" y="1872"/>
                    <a:pt x="1071" y="3017"/>
                  </a:cubicBezTo>
                  <a:cubicBezTo>
                    <a:pt x="1443" y="3420"/>
                    <a:pt x="1919" y="3602"/>
                    <a:pt x="2386" y="3602"/>
                  </a:cubicBezTo>
                  <a:cubicBezTo>
                    <a:pt x="3270" y="3602"/>
                    <a:pt x="4125" y="2953"/>
                    <a:pt x="4193" y="1927"/>
                  </a:cubicBezTo>
                  <a:lnTo>
                    <a:pt x="8330" y="1927"/>
                  </a:lnTo>
                  <a:lnTo>
                    <a:pt x="8330" y="1464"/>
                  </a:lnTo>
                  <a:lnTo>
                    <a:pt x="4178" y="1464"/>
                  </a:lnTo>
                  <a:cubicBezTo>
                    <a:pt x="4014" y="613"/>
                    <a:pt x="3282" y="0"/>
                    <a:pt x="2401" y="0"/>
                  </a:cubicBezTo>
                  <a:cubicBezTo>
                    <a:pt x="2395" y="0"/>
                    <a:pt x="2388" y="0"/>
                    <a:pt x="2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12499975" y="2130521"/>
              <a:ext cx="193617" cy="84376"/>
            </a:xfrm>
            <a:custGeom>
              <a:avLst/>
              <a:gdLst/>
              <a:ahLst/>
              <a:cxnLst/>
              <a:rect l="l" t="t" r="r" b="b"/>
              <a:pathLst>
                <a:path w="6673" h="2908" extrusionOk="0">
                  <a:moveTo>
                    <a:pt x="1904" y="1"/>
                  </a:moveTo>
                  <a:cubicBezTo>
                    <a:pt x="647" y="1"/>
                    <a:pt x="0" y="1514"/>
                    <a:pt x="862" y="2435"/>
                  </a:cubicBezTo>
                  <a:cubicBezTo>
                    <a:pt x="1162" y="2761"/>
                    <a:pt x="1544" y="2908"/>
                    <a:pt x="1920" y="2908"/>
                  </a:cubicBezTo>
                  <a:cubicBezTo>
                    <a:pt x="2629" y="2908"/>
                    <a:pt x="3313" y="2384"/>
                    <a:pt x="3371" y="1554"/>
                  </a:cubicBezTo>
                  <a:lnTo>
                    <a:pt x="6672" y="1554"/>
                  </a:lnTo>
                  <a:lnTo>
                    <a:pt x="6672" y="1181"/>
                  </a:lnTo>
                  <a:lnTo>
                    <a:pt x="3357" y="1181"/>
                  </a:lnTo>
                  <a:cubicBezTo>
                    <a:pt x="3222" y="494"/>
                    <a:pt x="2625" y="1"/>
                    <a:pt x="1923" y="1"/>
                  </a:cubicBezTo>
                  <a:cubicBezTo>
                    <a:pt x="1917" y="1"/>
                    <a:pt x="1910" y="1"/>
                    <a:pt x="1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5" name="Google Shape;2775;p64"/>
            <p:cNvSpPr/>
            <p:nvPr/>
          </p:nvSpPr>
          <p:spPr>
            <a:xfrm>
              <a:off x="12523797" y="1967572"/>
              <a:ext cx="169796" cy="74423"/>
            </a:xfrm>
            <a:custGeom>
              <a:avLst/>
              <a:gdLst/>
              <a:ahLst/>
              <a:cxnLst/>
              <a:rect l="l" t="t" r="r" b="b"/>
              <a:pathLst>
                <a:path w="5852" h="2565" extrusionOk="0">
                  <a:moveTo>
                    <a:pt x="1681" y="1"/>
                  </a:moveTo>
                  <a:cubicBezTo>
                    <a:pt x="573" y="1"/>
                    <a:pt x="1" y="1335"/>
                    <a:pt x="758" y="2152"/>
                  </a:cubicBezTo>
                  <a:cubicBezTo>
                    <a:pt x="1022" y="2436"/>
                    <a:pt x="1359" y="2565"/>
                    <a:pt x="1691" y="2565"/>
                  </a:cubicBezTo>
                  <a:cubicBezTo>
                    <a:pt x="2316" y="2565"/>
                    <a:pt x="2920" y="2107"/>
                    <a:pt x="2969" y="1375"/>
                  </a:cubicBezTo>
                  <a:lnTo>
                    <a:pt x="5851" y="1375"/>
                  </a:lnTo>
                  <a:lnTo>
                    <a:pt x="5851" y="1046"/>
                  </a:lnTo>
                  <a:lnTo>
                    <a:pt x="2969" y="1046"/>
                  </a:lnTo>
                  <a:cubicBezTo>
                    <a:pt x="2849" y="434"/>
                    <a:pt x="2326" y="1"/>
                    <a:pt x="1699" y="1"/>
                  </a:cubicBezTo>
                  <a:cubicBezTo>
                    <a:pt x="1693" y="1"/>
                    <a:pt x="1687" y="1"/>
                    <a:pt x="1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6" name="Google Shape;2776;p64"/>
            <p:cNvSpPr/>
            <p:nvPr/>
          </p:nvSpPr>
          <p:spPr>
            <a:xfrm>
              <a:off x="12523797" y="1530752"/>
              <a:ext cx="169796" cy="74307"/>
            </a:xfrm>
            <a:custGeom>
              <a:avLst/>
              <a:gdLst/>
              <a:ahLst/>
              <a:cxnLst/>
              <a:rect l="l" t="t" r="r" b="b"/>
              <a:pathLst>
                <a:path w="5852" h="2561" extrusionOk="0">
                  <a:moveTo>
                    <a:pt x="1730" y="0"/>
                  </a:moveTo>
                  <a:cubicBezTo>
                    <a:pt x="1719" y="0"/>
                    <a:pt x="1709" y="0"/>
                    <a:pt x="1699" y="1"/>
                  </a:cubicBezTo>
                  <a:cubicBezTo>
                    <a:pt x="1693" y="1"/>
                    <a:pt x="1687" y="0"/>
                    <a:pt x="1681" y="0"/>
                  </a:cubicBezTo>
                  <a:cubicBezTo>
                    <a:pt x="573" y="0"/>
                    <a:pt x="1" y="1334"/>
                    <a:pt x="758" y="2151"/>
                  </a:cubicBezTo>
                  <a:cubicBezTo>
                    <a:pt x="1020" y="2433"/>
                    <a:pt x="1353" y="2560"/>
                    <a:pt x="1682" y="2560"/>
                  </a:cubicBezTo>
                  <a:cubicBezTo>
                    <a:pt x="2310" y="2560"/>
                    <a:pt x="2920" y="2095"/>
                    <a:pt x="2969" y="1360"/>
                  </a:cubicBezTo>
                  <a:lnTo>
                    <a:pt x="5851" y="1360"/>
                  </a:lnTo>
                  <a:lnTo>
                    <a:pt x="5851" y="1046"/>
                  </a:lnTo>
                  <a:lnTo>
                    <a:pt x="2969" y="1046"/>
                  </a:lnTo>
                  <a:cubicBezTo>
                    <a:pt x="2851" y="444"/>
                    <a:pt x="2343" y="0"/>
                    <a:pt x="1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7" name="Google Shape;2777;p64"/>
            <p:cNvSpPr/>
            <p:nvPr/>
          </p:nvSpPr>
          <p:spPr>
            <a:xfrm>
              <a:off x="12535809" y="-104766"/>
              <a:ext cx="157784" cy="74569"/>
            </a:xfrm>
            <a:custGeom>
              <a:avLst/>
              <a:gdLst/>
              <a:ahLst/>
              <a:cxnLst/>
              <a:rect l="l" t="t" r="r" b="b"/>
              <a:pathLst>
                <a:path w="5438" h="2570" extrusionOk="0">
                  <a:moveTo>
                    <a:pt x="1285" y="1"/>
                  </a:moveTo>
                  <a:cubicBezTo>
                    <a:pt x="583" y="1"/>
                    <a:pt x="1" y="583"/>
                    <a:pt x="1" y="1285"/>
                  </a:cubicBezTo>
                  <a:cubicBezTo>
                    <a:pt x="1" y="2002"/>
                    <a:pt x="583" y="2570"/>
                    <a:pt x="1285" y="2570"/>
                  </a:cubicBezTo>
                  <a:cubicBezTo>
                    <a:pt x="1957" y="2570"/>
                    <a:pt x="2525" y="2047"/>
                    <a:pt x="2570" y="1375"/>
                  </a:cubicBezTo>
                  <a:lnTo>
                    <a:pt x="5437" y="1375"/>
                  </a:lnTo>
                  <a:lnTo>
                    <a:pt x="5437" y="1061"/>
                  </a:lnTo>
                  <a:lnTo>
                    <a:pt x="2555" y="1061"/>
                  </a:lnTo>
                  <a:cubicBezTo>
                    <a:pt x="2435" y="449"/>
                    <a:pt x="1912" y="1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8" name="Google Shape;2778;p64"/>
            <p:cNvSpPr/>
            <p:nvPr/>
          </p:nvSpPr>
          <p:spPr>
            <a:xfrm>
              <a:off x="12489878" y="1831086"/>
              <a:ext cx="203714" cy="88902"/>
            </a:xfrm>
            <a:custGeom>
              <a:avLst/>
              <a:gdLst/>
              <a:ahLst/>
              <a:cxnLst/>
              <a:rect l="l" t="t" r="r" b="b"/>
              <a:pathLst>
                <a:path w="7021" h="3064" extrusionOk="0">
                  <a:moveTo>
                    <a:pt x="2032" y="0"/>
                  </a:moveTo>
                  <a:cubicBezTo>
                    <a:pt x="702" y="0"/>
                    <a:pt x="0" y="1583"/>
                    <a:pt x="912" y="2569"/>
                  </a:cubicBezTo>
                  <a:cubicBezTo>
                    <a:pt x="1226" y="2910"/>
                    <a:pt x="1629" y="3063"/>
                    <a:pt x="2024" y="3063"/>
                  </a:cubicBezTo>
                  <a:cubicBezTo>
                    <a:pt x="2773" y="3063"/>
                    <a:pt x="3497" y="2513"/>
                    <a:pt x="3555" y="1643"/>
                  </a:cubicBezTo>
                  <a:lnTo>
                    <a:pt x="7020" y="1643"/>
                  </a:lnTo>
                  <a:lnTo>
                    <a:pt x="7020" y="1255"/>
                  </a:lnTo>
                  <a:lnTo>
                    <a:pt x="3540" y="1255"/>
                  </a:lnTo>
                  <a:cubicBezTo>
                    <a:pt x="3406" y="523"/>
                    <a:pt x="2779" y="0"/>
                    <a:pt x="2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79" name="Google Shape;2779;p64"/>
            <p:cNvSpPr/>
            <p:nvPr/>
          </p:nvSpPr>
          <p:spPr>
            <a:xfrm>
              <a:off x="12489994" y="1683284"/>
              <a:ext cx="203598" cy="88612"/>
            </a:xfrm>
            <a:custGeom>
              <a:avLst/>
              <a:gdLst/>
              <a:ahLst/>
              <a:cxnLst/>
              <a:rect l="l" t="t" r="r" b="b"/>
              <a:pathLst>
                <a:path w="7017" h="3054" extrusionOk="0">
                  <a:moveTo>
                    <a:pt x="2009" y="1"/>
                  </a:moveTo>
                  <a:cubicBezTo>
                    <a:pt x="692" y="1"/>
                    <a:pt x="1" y="1589"/>
                    <a:pt x="908" y="2570"/>
                  </a:cubicBezTo>
                  <a:cubicBezTo>
                    <a:pt x="1220" y="2903"/>
                    <a:pt x="1619" y="3053"/>
                    <a:pt x="2011" y="3053"/>
                  </a:cubicBezTo>
                  <a:cubicBezTo>
                    <a:pt x="2763" y="3053"/>
                    <a:pt x="3492" y="2502"/>
                    <a:pt x="3551" y="1629"/>
                  </a:cubicBezTo>
                  <a:lnTo>
                    <a:pt x="7016" y="1629"/>
                  </a:lnTo>
                  <a:lnTo>
                    <a:pt x="7016" y="1256"/>
                  </a:lnTo>
                  <a:lnTo>
                    <a:pt x="3536" y="1256"/>
                  </a:lnTo>
                  <a:cubicBezTo>
                    <a:pt x="3402" y="524"/>
                    <a:pt x="2775" y="1"/>
                    <a:pt x="2028" y="1"/>
                  </a:cubicBezTo>
                  <a:cubicBezTo>
                    <a:pt x="2022" y="1"/>
                    <a:pt x="2015" y="1"/>
                    <a:pt x="2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0" name="Google Shape;2780;p64"/>
            <p:cNvSpPr/>
            <p:nvPr/>
          </p:nvSpPr>
          <p:spPr>
            <a:xfrm>
              <a:off x="12350780" y="2551325"/>
              <a:ext cx="342812" cy="147657"/>
            </a:xfrm>
            <a:custGeom>
              <a:avLst/>
              <a:gdLst/>
              <a:ahLst/>
              <a:cxnLst/>
              <a:rect l="l" t="t" r="r" b="b"/>
              <a:pathLst>
                <a:path w="11815" h="5089" extrusionOk="0">
                  <a:moveTo>
                    <a:pt x="3376" y="1"/>
                  </a:moveTo>
                  <a:cubicBezTo>
                    <a:pt x="1165" y="1"/>
                    <a:pt x="0" y="2644"/>
                    <a:pt x="1509" y="4272"/>
                  </a:cubicBezTo>
                  <a:cubicBezTo>
                    <a:pt x="2030" y="4834"/>
                    <a:pt x="2697" y="5088"/>
                    <a:pt x="3353" y="5088"/>
                  </a:cubicBezTo>
                  <a:cubicBezTo>
                    <a:pt x="4597" y="5088"/>
                    <a:pt x="5802" y="4176"/>
                    <a:pt x="5900" y="2719"/>
                  </a:cubicBezTo>
                  <a:lnTo>
                    <a:pt x="11814" y="2719"/>
                  </a:lnTo>
                  <a:lnTo>
                    <a:pt x="11814" y="2092"/>
                  </a:lnTo>
                  <a:lnTo>
                    <a:pt x="5870" y="2092"/>
                  </a:lnTo>
                  <a:cubicBezTo>
                    <a:pt x="5661" y="882"/>
                    <a:pt x="4600" y="15"/>
                    <a:pt x="3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1" name="Google Shape;2781;p64"/>
            <p:cNvSpPr/>
            <p:nvPr/>
          </p:nvSpPr>
          <p:spPr>
            <a:xfrm>
              <a:off x="12350896" y="2401376"/>
              <a:ext cx="342696" cy="147251"/>
            </a:xfrm>
            <a:custGeom>
              <a:avLst/>
              <a:gdLst/>
              <a:ahLst/>
              <a:cxnLst/>
              <a:rect l="l" t="t" r="r" b="b"/>
              <a:pathLst>
                <a:path w="11811" h="5075" extrusionOk="0">
                  <a:moveTo>
                    <a:pt x="3353" y="1"/>
                  </a:moveTo>
                  <a:cubicBezTo>
                    <a:pt x="1155" y="1"/>
                    <a:pt x="0" y="2634"/>
                    <a:pt x="1505" y="4257"/>
                  </a:cubicBezTo>
                  <a:cubicBezTo>
                    <a:pt x="2026" y="4820"/>
                    <a:pt x="2694" y="5074"/>
                    <a:pt x="3351" y="5074"/>
                  </a:cubicBezTo>
                  <a:cubicBezTo>
                    <a:pt x="4594" y="5074"/>
                    <a:pt x="5798" y="4165"/>
                    <a:pt x="5896" y="2719"/>
                  </a:cubicBezTo>
                  <a:lnTo>
                    <a:pt x="11810" y="2719"/>
                  </a:lnTo>
                  <a:lnTo>
                    <a:pt x="11810" y="2077"/>
                  </a:lnTo>
                  <a:lnTo>
                    <a:pt x="5866" y="2077"/>
                  </a:lnTo>
                  <a:cubicBezTo>
                    <a:pt x="5657" y="867"/>
                    <a:pt x="4596" y="1"/>
                    <a:pt x="3372" y="1"/>
                  </a:cubicBezTo>
                  <a:cubicBezTo>
                    <a:pt x="3365" y="1"/>
                    <a:pt x="3359" y="1"/>
                    <a:pt x="3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2" name="Google Shape;2782;p64"/>
            <p:cNvSpPr/>
            <p:nvPr/>
          </p:nvSpPr>
          <p:spPr>
            <a:xfrm>
              <a:off x="12513293" y="481134"/>
              <a:ext cx="180299" cy="84550"/>
            </a:xfrm>
            <a:custGeom>
              <a:avLst/>
              <a:gdLst/>
              <a:ahLst/>
              <a:cxnLst/>
              <a:rect l="l" t="t" r="r" b="b"/>
              <a:pathLst>
                <a:path w="6214" h="2914" extrusionOk="0">
                  <a:moveTo>
                    <a:pt x="1464" y="1"/>
                  </a:moveTo>
                  <a:cubicBezTo>
                    <a:pt x="657" y="1"/>
                    <a:pt x="0" y="658"/>
                    <a:pt x="0" y="1465"/>
                  </a:cubicBezTo>
                  <a:cubicBezTo>
                    <a:pt x="0" y="2271"/>
                    <a:pt x="657" y="2913"/>
                    <a:pt x="1464" y="2913"/>
                  </a:cubicBezTo>
                  <a:cubicBezTo>
                    <a:pt x="2225" y="2913"/>
                    <a:pt x="2853" y="2331"/>
                    <a:pt x="2912" y="1554"/>
                  </a:cubicBezTo>
                  <a:lnTo>
                    <a:pt x="6213" y="1554"/>
                  </a:lnTo>
                  <a:lnTo>
                    <a:pt x="6213" y="1181"/>
                  </a:lnTo>
                  <a:lnTo>
                    <a:pt x="2898" y="1181"/>
                  </a:lnTo>
                  <a:cubicBezTo>
                    <a:pt x="2763" y="494"/>
                    <a:pt x="2166" y="1"/>
                    <a:pt x="1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3" name="Google Shape;2783;p64"/>
            <p:cNvSpPr/>
            <p:nvPr/>
          </p:nvSpPr>
          <p:spPr>
            <a:xfrm>
              <a:off x="12469509" y="17445"/>
              <a:ext cx="224083" cy="104483"/>
            </a:xfrm>
            <a:custGeom>
              <a:avLst/>
              <a:gdLst/>
              <a:ahLst/>
              <a:cxnLst/>
              <a:rect l="l" t="t" r="r" b="b"/>
              <a:pathLst>
                <a:path w="7723" h="3601" extrusionOk="0">
                  <a:moveTo>
                    <a:pt x="1793" y="1"/>
                  </a:moveTo>
                  <a:cubicBezTo>
                    <a:pt x="807" y="1"/>
                    <a:pt x="0" y="807"/>
                    <a:pt x="0" y="1808"/>
                  </a:cubicBezTo>
                  <a:cubicBezTo>
                    <a:pt x="0" y="2794"/>
                    <a:pt x="807" y="3600"/>
                    <a:pt x="1793" y="3600"/>
                  </a:cubicBezTo>
                  <a:cubicBezTo>
                    <a:pt x="2749" y="3600"/>
                    <a:pt x="3525" y="2868"/>
                    <a:pt x="3585" y="1927"/>
                  </a:cubicBezTo>
                  <a:lnTo>
                    <a:pt x="7722" y="1927"/>
                  </a:lnTo>
                  <a:lnTo>
                    <a:pt x="7722" y="1464"/>
                  </a:lnTo>
                  <a:lnTo>
                    <a:pt x="3570" y="1464"/>
                  </a:lnTo>
                  <a:cubicBezTo>
                    <a:pt x="3406" y="613"/>
                    <a:pt x="2659" y="1"/>
                    <a:pt x="17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4" name="Google Shape;2784;p64"/>
            <p:cNvSpPr/>
            <p:nvPr/>
          </p:nvSpPr>
          <p:spPr>
            <a:xfrm>
              <a:off x="12375472" y="299558"/>
              <a:ext cx="318120" cy="146961"/>
            </a:xfrm>
            <a:custGeom>
              <a:avLst/>
              <a:gdLst/>
              <a:ahLst/>
              <a:cxnLst/>
              <a:rect l="l" t="t" r="r" b="b"/>
              <a:pathLst>
                <a:path w="10964" h="5065" extrusionOk="0">
                  <a:moveTo>
                    <a:pt x="2525" y="1"/>
                  </a:moveTo>
                  <a:cubicBezTo>
                    <a:pt x="1136" y="1"/>
                    <a:pt x="0" y="1136"/>
                    <a:pt x="0" y="2540"/>
                  </a:cubicBezTo>
                  <a:cubicBezTo>
                    <a:pt x="0" y="3929"/>
                    <a:pt x="1136" y="5064"/>
                    <a:pt x="2525" y="5064"/>
                  </a:cubicBezTo>
                  <a:cubicBezTo>
                    <a:pt x="3869" y="5064"/>
                    <a:pt x="4959" y="4034"/>
                    <a:pt x="5049" y="2704"/>
                  </a:cubicBezTo>
                  <a:lnTo>
                    <a:pt x="10963" y="2704"/>
                  </a:lnTo>
                  <a:lnTo>
                    <a:pt x="10963" y="2077"/>
                  </a:lnTo>
                  <a:lnTo>
                    <a:pt x="5019" y="2077"/>
                  </a:lnTo>
                  <a:cubicBezTo>
                    <a:pt x="4810" y="882"/>
                    <a:pt x="3764" y="1"/>
                    <a:pt x="2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5" name="Google Shape;2785;p64"/>
            <p:cNvSpPr/>
            <p:nvPr/>
          </p:nvSpPr>
          <p:spPr>
            <a:xfrm>
              <a:off x="12375472" y="149202"/>
              <a:ext cx="318120" cy="147367"/>
            </a:xfrm>
            <a:custGeom>
              <a:avLst/>
              <a:gdLst/>
              <a:ahLst/>
              <a:cxnLst/>
              <a:rect l="l" t="t" r="r" b="b"/>
              <a:pathLst>
                <a:path w="10964" h="5079" extrusionOk="0">
                  <a:moveTo>
                    <a:pt x="2525" y="0"/>
                  </a:moveTo>
                  <a:cubicBezTo>
                    <a:pt x="1136" y="0"/>
                    <a:pt x="0" y="1135"/>
                    <a:pt x="0" y="2539"/>
                  </a:cubicBezTo>
                  <a:cubicBezTo>
                    <a:pt x="0" y="3943"/>
                    <a:pt x="1136" y="5078"/>
                    <a:pt x="2525" y="5078"/>
                  </a:cubicBezTo>
                  <a:cubicBezTo>
                    <a:pt x="3869" y="5078"/>
                    <a:pt x="4959" y="4048"/>
                    <a:pt x="5049" y="2718"/>
                  </a:cubicBezTo>
                  <a:lnTo>
                    <a:pt x="10963" y="2718"/>
                  </a:lnTo>
                  <a:lnTo>
                    <a:pt x="10963" y="2076"/>
                  </a:lnTo>
                  <a:lnTo>
                    <a:pt x="5019" y="2076"/>
                  </a:lnTo>
                  <a:cubicBezTo>
                    <a:pt x="4810" y="866"/>
                    <a:pt x="3749" y="0"/>
                    <a:pt x="2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6" name="Google Shape;2786;p64"/>
            <p:cNvSpPr/>
            <p:nvPr/>
          </p:nvSpPr>
          <p:spPr>
            <a:xfrm>
              <a:off x="12625175" y="2036831"/>
              <a:ext cx="68417" cy="102394"/>
            </a:xfrm>
            <a:custGeom>
              <a:avLst/>
              <a:gdLst/>
              <a:ahLst/>
              <a:cxnLst/>
              <a:rect l="l" t="t" r="r" b="b"/>
              <a:pathLst>
                <a:path w="2358" h="3529" extrusionOk="0">
                  <a:moveTo>
                    <a:pt x="1753" y="0"/>
                  </a:moveTo>
                  <a:cubicBezTo>
                    <a:pt x="820" y="0"/>
                    <a:pt x="0" y="756"/>
                    <a:pt x="12" y="1766"/>
                  </a:cubicBezTo>
                  <a:cubicBezTo>
                    <a:pt x="12" y="2737"/>
                    <a:pt x="804" y="3529"/>
                    <a:pt x="1775" y="3529"/>
                  </a:cubicBezTo>
                  <a:cubicBezTo>
                    <a:pt x="1969" y="3529"/>
                    <a:pt x="2163" y="3499"/>
                    <a:pt x="2357" y="3424"/>
                  </a:cubicBezTo>
                  <a:lnTo>
                    <a:pt x="2357" y="3290"/>
                  </a:lnTo>
                  <a:cubicBezTo>
                    <a:pt x="1162" y="2617"/>
                    <a:pt x="1162" y="900"/>
                    <a:pt x="2357" y="243"/>
                  </a:cubicBezTo>
                  <a:lnTo>
                    <a:pt x="2357" y="108"/>
                  </a:lnTo>
                  <a:cubicBezTo>
                    <a:pt x="2155" y="35"/>
                    <a:pt x="1952" y="0"/>
                    <a:pt x="1753" y="0"/>
                  </a:cubicBezTo>
                  <a:close/>
                </a:path>
              </a:pathLst>
            </a:custGeom>
            <a:solidFill>
              <a:srgbClr val="E54E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7" name="Google Shape;2787;p64"/>
            <p:cNvSpPr/>
            <p:nvPr/>
          </p:nvSpPr>
          <p:spPr>
            <a:xfrm>
              <a:off x="12667566" y="2043418"/>
              <a:ext cx="26026" cy="88873"/>
            </a:xfrm>
            <a:custGeom>
              <a:avLst/>
              <a:gdLst/>
              <a:ahLst/>
              <a:cxnLst/>
              <a:rect l="l" t="t" r="r" b="b"/>
              <a:pathLst>
                <a:path w="897" h="3063" extrusionOk="0">
                  <a:moveTo>
                    <a:pt x="896" y="1"/>
                  </a:moveTo>
                  <a:cubicBezTo>
                    <a:pt x="344" y="314"/>
                    <a:pt x="0" y="897"/>
                    <a:pt x="0" y="1539"/>
                  </a:cubicBezTo>
                  <a:cubicBezTo>
                    <a:pt x="0" y="2166"/>
                    <a:pt x="344" y="2749"/>
                    <a:pt x="896" y="3063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8" name="Google Shape;2788;p64"/>
            <p:cNvSpPr/>
            <p:nvPr/>
          </p:nvSpPr>
          <p:spPr>
            <a:xfrm>
              <a:off x="12625175" y="1396847"/>
              <a:ext cx="68417" cy="102394"/>
            </a:xfrm>
            <a:custGeom>
              <a:avLst/>
              <a:gdLst/>
              <a:ahLst/>
              <a:cxnLst/>
              <a:rect l="l" t="t" r="r" b="b"/>
              <a:pathLst>
                <a:path w="2358" h="3529" extrusionOk="0">
                  <a:moveTo>
                    <a:pt x="1775" y="0"/>
                  </a:moveTo>
                  <a:cubicBezTo>
                    <a:pt x="804" y="0"/>
                    <a:pt x="12" y="792"/>
                    <a:pt x="12" y="1763"/>
                  </a:cubicBezTo>
                  <a:cubicBezTo>
                    <a:pt x="0" y="2773"/>
                    <a:pt x="820" y="3528"/>
                    <a:pt x="1753" y="3528"/>
                  </a:cubicBezTo>
                  <a:cubicBezTo>
                    <a:pt x="1952" y="3528"/>
                    <a:pt x="2155" y="3494"/>
                    <a:pt x="2357" y="3421"/>
                  </a:cubicBezTo>
                  <a:lnTo>
                    <a:pt x="2357" y="3286"/>
                  </a:lnTo>
                  <a:cubicBezTo>
                    <a:pt x="1162" y="2614"/>
                    <a:pt x="1162" y="897"/>
                    <a:pt x="2357" y="239"/>
                  </a:cubicBezTo>
                  <a:lnTo>
                    <a:pt x="2357" y="105"/>
                  </a:lnTo>
                  <a:cubicBezTo>
                    <a:pt x="2163" y="45"/>
                    <a:pt x="1969" y="15"/>
                    <a:pt x="17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89" name="Google Shape;2789;p64"/>
            <p:cNvSpPr/>
            <p:nvPr/>
          </p:nvSpPr>
          <p:spPr>
            <a:xfrm>
              <a:off x="12667566" y="1403782"/>
              <a:ext cx="26026" cy="88438"/>
            </a:xfrm>
            <a:custGeom>
              <a:avLst/>
              <a:gdLst/>
              <a:ahLst/>
              <a:cxnLst/>
              <a:rect l="l" t="t" r="r" b="b"/>
              <a:pathLst>
                <a:path w="897" h="3048" extrusionOk="0">
                  <a:moveTo>
                    <a:pt x="896" y="0"/>
                  </a:moveTo>
                  <a:cubicBezTo>
                    <a:pt x="344" y="314"/>
                    <a:pt x="0" y="897"/>
                    <a:pt x="0" y="1524"/>
                  </a:cubicBezTo>
                  <a:cubicBezTo>
                    <a:pt x="0" y="2151"/>
                    <a:pt x="344" y="2734"/>
                    <a:pt x="896" y="3047"/>
                  </a:cubicBezTo>
                  <a:lnTo>
                    <a:pt x="89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90" name="Google Shape;2790;p64"/>
            <p:cNvSpPr/>
            <p:nvPr/>
          </p:nvSpPr>
          <p:spPr>
            <a:xfrm>
              <a:off x="12625523" y="579089"/>
              <a:ext cx="68069" cy="102307"/>
            </a:xfrm>
            <a:custGeom>
              <a:avLst/>
              <a:gdLst/>
              <a:ahLst/>
              <a:cxnLst/>
              <a:rect l="l" t="t" r="r" b="b"/>
              <a:pathLst>
                <a:path w="2346" h="3526" extrusionOk="0">
                  <a:moveTo>
                    <a:pt x="1763" y="0"/>
                  </a:moveTo>
                  <a:cubicBezTo>
                    <a:pt x="792" y="0"/>
                    <a:pt x="0" y="792"/>
                    <a:pt x="0" y="1763"/>
                  </a:cubicBezTo>
                  <a:cubicBezTo>
                    <a:pt x="0" y="2734"/>
                    <a:pt x="792" y="3525"/>
                    <a:pt x="1763" y="3525"/>
                  </a:cubicBezTo>
                  <a:cubicBezTo>
                    <a:pt x="1957" y="3525"/>
                    <a:pt x="2151" y="3481"/>
                    <a:pt x="2345" y="3421"/>
                  </a:cubicBezTo>
                  <a:lnTo>
                    <a:pt x="2345" y="3271"/>
                  </a:lnTo>
                  <a:cubicBezTo>
                    <a:pt x="1793" y="2973"/>
                    <a:pt x="1449" y="2390"/>
                    <a:pt x="1449" y="1748"/>
                  </a:cubicBezTo>
                  <a:cubicBezTo>
                    <a:pt x="1449" y="1121"/>
                    <a:pt x="1793" y="538"/>
                    <a:pt x="2345" y="224"/>
                  </a:cubicBezTo>
                  <a:lnTo>
                    <a:pt x="2345" y="105"/>
                  </a:lnTo>
                  <a:cubicBezTo>
                    <a:pt x="2151" y="30"/>
                    <a:pt x="1957" y="0"/>
                    <a:pt x="17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91" name="Google Shape;2791;p64"/>
            <p:cNvSpPr/>
            <p:nvPr/>
          </p:nvSpPr>
          <p:spPr>
            <a:xfrm>
              <a:off x="12667566" y="586023"/>
              <a:ext cx="26026" cy="88002"/>
            </a:xfrm>
            <a:custGeom>
              <a:avLst/>
              <a:gdLst/>
              <a:ahLst/>
              <a:cxnLst/>
              <a:rect l="l" t="t" r="r" b="b"/>
              <a:pathLst>
                <a:path w="897" h="3033" extrusionOk="0">
                  <a:moveTo>
                    <a:pt x="896" y="0"/>
                  </a:moveTo>
                  <a:cubicBezTo>
                    <a:pt x="344" y="299"/>
                    <a:pt x="0" y="882"/>
                    <a:pt x="0" y="1524"/>
                  </a:cubicBezTo>
                  <a:cubicBezTo>
                    <a:pt x="0" y="2151"/>
                    <a:pt x="344" y="2734"/>
                    <a:pt x="896" y="3032"/>
                  </a:cubicBezTo>
                  <a:lnTo>
                    <a:pt x="89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792" name="Google Shape;2792;p64"/>
          <p:cNvGrpSpPr/>
          <p:nvPr/>
        </p:nvGrpSpPr>
        <p:grpSpPr>
          <a:xfrm rot="1551809">
            <a:off x="6459360" y="484863"/>
            <a:ext cx="2025417" cy="1675653"/>
            <a:chOff x="193669" y="148127"/>
            <a:chExt cx="2323487" cy="1922250"/>
          </a:xfrm>
        </p:grpSpPr>
        <p:sp>
          <p:nvSpPr>
            <p:cNvPr id="2793" name="Google Shape;2793;p64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94" name="Google Shape;2794;p64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795" name="Google Shape;2795;p6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grpSp>
          <p:nvGrpSpPr>
            <p:cNvPr id="2796" name="Google Shape;2796;p6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797" name="Google Shape;2797;p6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sp>
            <p:nvSpPr>
              <p:cNvPr id="2798" name="Google Shape;2798;p6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</p:grpSp>
        <p:grpSp>
          <p:nvGrpSpPr>
            <p:cNvPr id="2799" name="Google Shape;2799;p64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800" name="Google Shape;2800;p6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sp>
            <p:nvSpPr>
              <p:cNvPr id="2801" name="Google Shape;2801;p6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dirty="0"/>
              </a:p>
            </p:txBody>
          </p:sp>
          <p:grpSp>
            <p:nvGrpSpPr>
              <p:cNvPr id="2802" name="Google Shape;2802;p64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803" name="Google Shape;2803;p64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4" name="Google Shape;2804;p6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5" name="Google Shape;2805;p6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6" name="Google Shape;2806;p6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7" name="Google Shape;2807;p64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8" name="Google Shape;2808;p64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  <p:sp>
              <p:nvSpPr>
                <p:cNvPr id="2809" name="Google Shape;2809;p64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4DBB190-589D-3F40-91E2-FE002EDBE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6"/>
          <p:cNvSpPr txBox="1">
            <a:spLocks noGrp="1"/>
          </p:cNvSpPr>
          <p:nvPr>
            <p:ph type="body" idx="1"/>
          </p:nvPr>
        </p:nvSpPr>
        <p:spPr>
          <a:xfrm>
            <a:off x="1448365" y="2592260"/>
            <a:ext cx="6931868" cy="363986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</a:t>
            </a:r>
          </a:p>
        </p:txBody>
      </p:sp>
      <p:sp>
        <p:nvSpPr>
          <p:cNvPr id="1603" name="Google Shape;1603;p46"/>
          <p:cNvSpPr txBox="1">
            <a:spLocks noGrp="1"/>
          </p:cNvSpPr>
          <p:nvPr>
            <p:ph type="title"/>
          </p:nvPr>
        </p:nvSpPr>
        <p:spPr>
          <a:xfrm>
            <a:off x="957485" y="1482113"/>
            <a:ext cx="7053968" cy="15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400" i="1" dirty="0">
                <a:solidFill>
                  <a:schemeClr val="lt2"/>
                </a:solidFill>
                <a:sym typeface="Oxygen"/>
              </a:rPr>
              <a:t>Enfin… c’est quoi la g</a:t>
            </a:r>
            <a:r>
              <a:rPr lang="fr-FR" sz="5400" i="1" dirty="0">
                <a:solidFill>
                  <a:schemeClr val="lt2"/>
                </a:solidFill>
                <a:sym typeface="Oxygen"/>
              </a:rPr>
              <a:t>énétique?</a:t>
            </a: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7753009" y="2189659"/>
            <a:ext cx="3629691" cy="4691101"/>
            <a:chOff x="5747180" y="899945"/>
            <a:chExt cx="3031138" cy="4090009"/>
          </a:xfrm>
        </p:grpSpPr>
        <p:sp>
          <p:nvSpPr>
            <p:cNvPr id="1605" name="Google Shape;1605;p46"/>
            <p:cNvSpPr/>
            <p:nvPr/>
          </p:nvSpPr>
          <p:spPr>
            <a:xfrm>
              <a:off x="6771763" y="1813568"/>
              <a:ext cx="1784407" cy="1931941"/>
            </a:xfrm>
            <a:custGeom>
              <a:avLst/>
              <a:gdLst/>
              <a:ahLst/>
              <a:cxnLst/>
              <a:rect l="l" t="t" r="r" b="b"/>
              <a:pathLst>
                <a:path w="63232" h="68460" extrusionOk="0">
                  <a:moveTo>
                    <a:pt x="10078" y="1"/>
                  </a:moveTo>
                  <a:cubicBezTo>
                    <a:pt x="7986" y="1"/>
                    <a:pt x="5918" y="457"/>
                    <a:pt x="4022" y="1345"/>
                  </a:cubicBezTo>
                  <a:cubicBezTo>
                    <a:pt x="2755" y="1945"/>
                    <a:pt x="1654" y="2779"/>
                    <a:pt x="720" y="3780"/>
                  </a:cubicBezTo>
                  <a:cubicBezTo>
                    <a:pt x="1" y="4550"/>
                    <a:pt x="705" y="5597"/>
                    <a:pt x="1493" y="5597"/>
                  </a:cubicBezTo>
                  <a:cubicBezTo>
                    <a:pt x="1729" y="5597"/>
                    <a:pt x="1973" y="5504"/>
                    <a:pt x="2188" y="5281"/>
                  </a:cubicBezTo>
                  <a:cubicBezTo>
                    <a:pt x="2988" y="4414"/>
                    <a:pt x="3922" y="3713"/>
                    <a:pt x="4990" y="3213"/>
                  </a:cubicBezTo>
                  <a:lnTo>
                    <a:pt x="4990" y="3213"/>
                  </a:lnTo>
                  <a:cubicBezTo>
                    <a:pt x="4956" y="3580"/>
                    <a:pt x="5156" y="3947"/>
                    <a:pt x="5490" y="4113"/>
                  </a:cubicBezTo>
                  <a:cubicBezTo>
                    <a:pt x="11161" y="7149"/>
                    <a:pt x="13529" y="13587"/>
                    <a:pt x="14863" y="19491"/>
                  </a:cubicBezTo>
                  <a:cubicBezTo>
                    <a:pt x="15697" y="23127"/>
                    <a:pt x="16231" y="26796"/>
                    <a:pt x="17198" y="30332"/>
                  </a:cubicBezTo>
                  <a:cubicBezTo>
                    <a:pt x="18199" y="33935"/>
                    <a:pt x="19467" y="37437"/>
                    <a:pt x="20901" y="40873"/>
                  </a:cubicBezTo>
                  <a:cubicBezTo>
                    <a:pt x="23603" y="47411"/>
                    <a:pt x="26472" y="54049"/>
                    <a:pt x="30975" y="59620"/>
                  </a:cubicBezTo>
                  <a:cubicBezTo>
                    <a:pt x="34010" y="63389"/>
                    <a:pt x="38013" y="66758"/>
                    <a:pt x="42583" y="68460"/>
                  </a:cubicBezTo>
                  <a:lnTo>
                    <a:pt x="52924" y="57885"/>
                  </a:lnTo>
                  <a:cubicBezTo>
                    <a:pt x="55892" y="53115"/>
                    <a:pt x="52924" y="48079"/>
                    <a:pt x="52924" y="48078"/>
                  </a:cubicBezTo>
                  <a:lnTo>
                    <a:pt x="52924" y="48078"/>
                  </a:lnTo>
                  <a:cubicBezTo>
                    <a:pt x="56293" y="50380"/>
                    <a:pt x="55592" y="53682"/>
                    <a:pt x="55592" y="53682"/>
                  </a:cubicBezTo>
                  <a:lnTo>
                    <a:pt x="63231" y="45743"/>
                  </a:lnTo>
                  <a:cubicBezTo>
                    <a:pt x="62431" y="44009"/>
                    <a:pt x="61463" y="42307"/>
                    <a:pt x="60396" y="40706"/>
                  </a:cubicBezTo>
                  <a:cubicBezTo>
                    <a:pt x="58594" y="37971"/>
                    <a:pt x="56493" y="35469"/>
                    <a:pt x="54125" y="33201"/>
                  </a:cubicBezTo>
                  <a:cubicBezTo>
                    <a:pt x="51690" y="30933"/>
                    <a:pt x="48721" y="29231"/>
                    <a:pt x="45518" y="28264"/>
                  </a:cubicBezTo>
                  <a:cubicBezTo>
                    <a:pt x="39814" y="26563"/>
                    <a:pt x="31875" y="26563"/>
                    <a:pt x="28673" y="20559"/>
                  </a:cubicBezTo>
                  <a:cubicBezTo>
                    <a:pt x="27973" y="19124"/>
                    <a:pt x="27439" y="17590"/>
                    <a:pt x="27072" y="16055"/>
                  </a:cubicBezTo>
                  <a:cubicBezTo>
                    <a:pt x="26672" y="14521"/>
                    <a:pt x="26171" y="12986"/>
                    <a:pt x="25538" y="11519"/>
                  </a:cubicBezTo>
                  <a:cubicBezTo>
                    <a:pt x="24370" y="8717"/>
                    <a:pt x="22602" y="6215"/>
                    <a:pt x="20367" y="4147"/>
                  </a:cubicBezTo>
                  <a:cubicBezTo>
                    <a:pt x="18199" y="2112"/>
                    <a:pt x="15464" y="744"/>
                    <a:pt x="12528" y="211"/>
                  </a:cubicBezTo>
                  <a:cubicBezTo>
                    <a:pt x="11714" y="70"/>
                    <a:pt x="10894" y="1"/>
                    <a:pt x="10078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6992556" y="2488788"/>
              <a:ext cx="345497" cy="366211"/>
            </a:xfrm>
            <a:custGeom>
              <a:avLst/>
              <a:gdLst/>
              <a:ahLst/>
              <a:cxnLst/>
              <a:rect l="l" t="t" r="r" b="b"/>
              <a:pathLst>
                <a:path w="12243" h="12977" extrusionOk="0">
                  <a:moveTo>
                    <a:pt x="9941" y="1"/>
                  </a:moveTo>
                  <a:cubicBezTo>
                    <a:pt x="6539" y="7039"/>
                    <a:pt x="1" y="7039"/>
                    <a:pt x="1" y="7039"/>
                  </a:cubicBezTo>
                  <a:cubicBezTo>
                    <a:pt x="1268" y="8874"/>
                    <a:pt x="2336" y="10875"/>
                    <a:pt x="3170" y="12977"/>
                  </a:cubicBezTo>
                  <a:cubicBezTo>
                    <a:pt x="4571" y="12143"/>
                    <a:pt x="5905" y="11209"/>
                    <a:pt x="7173" y="10141"/>
                  </a:cubicBezTo>
                  <a:cubicBezTo>
                    <a:pt x="8207" y="9207"/>
                    <a:pt x="9174" y="8207"/>
                    <a:pt x="10041" y="7106"/>
                  </a:cubicBezTo>
                  <a:cubicBezTo>
                    <a:pt x="10508" y="6505"/>
                    <a:pt x="10942" y="5872"/>
                    <a:pt x="11376" y="5271"/>
                  </a:cubicBezTo>
                  <a:cubicBezTo>
                    <a:pt x="11643" y="4904"/>
                    <a:pt x="11909" y="4504"/>
                    <a:pt x="12243" y="4170"/>
                  </a:cubicBezTo>
                  <a:cubicBezTo>
                    <a:pt x="11342" y="2836"/>
                    <a:pt x="10575" y="1435"/>
                    <a:pt x="9941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6664922" y="1815176"/>
              <a:ext cx="739025" cy="911478"/>
            </a:xfrm>
            <a:custGeom>
              <a:avLst/>
              <a:gdLst/>
              <a:ahLst/>
              <a:cxnLst/>
              <a:rect l="l" t="t" r="r" b="b"/>
              <a:pathLst>
                <a:path w="26188" h="32299" extrusionOk="0">
                  <a:moveTo>
                    <a:pt x="12484" y="1"/>
                  </a:moveTo>
                  <a:cubicBezTo>
                    <a:pt x="6153" y="1"/>
                    <a:pt x="1" y="5230"/>
                    <a:pt x="536" y="13997"/>
                  </a:cubicBezTo>
                  <a:cubicBezTo>
                    <a:pt x="536" y="14130"/>
                    <a:pt x="570" y="14264"/>
                    <a:pt x="570" y="14431"/>
                  </a:cubicBezTo>
                  <a:cubicBezTo>
                    <a:pt x="1203" y="21469"/>
                    <a:pt x="3172" y="31509"/>
                    <a:pt x="7041" y="32210"/>
                  </a:cubicBezTo>
                  <a:cubicBezTo>
                    <a:pt x="7380" y="32268"/>
                    <a:pt x="7766" y="32299"/>
                    <a:pt x="8190" y="32299"/>
                  </a:cubicBezTo>
                  <a:cubicBezTo>
                    <a:pt x="12602" y="32299"/>
                    <a:pt x="21166" y="29021"/>
                    <a:pt x="24787" y="20135"/>
                  </a:cubicBezTo>
                  <a:cubicBezTo>
                    <a:pt x="26188" y="16766"/>
                    <a:pt x="25554" y="12096"/>
                    <a:pt x="23619" y="7826"/>
                  </a:cubicBezTo>
                  <a:cubicBezTo>
                    <a:pt x="21199" y="2431"/>
                    <a:pt x="16800" y="1"/>
                    <a:pt x="12484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6815589" y="2085750"/>
              <a:ext cx="166639" cy="70522"/>
            </a:xfrm>
            <a:custGeom>
              <a:avLst/>
              <a:gdLst/>
              <a:ahLst/>
              <a:cxnLst/>
              <a:rect l="l" t="t" r="r" b="b"/>
              <a:pathLst>
                <a:path w="5905" h="2499" extrusionOk="0">
                  <a:moveTo>
                    <a:pt x="2889" y="1"/>
                  </a:moveTo>
                  <a:cubicBezTo>
                    <a:pt x="2233" y="1"/>
                    <a:pt x="1495" y="208"/>
                    <a:pt x="701" y="773"/>
                  </a:cubicBezTo>
                  <a:cubicBezTo>
                    <a:pt x="701" y="773"/>
                    <a:pt x="1" y="1307"/>
                    <a:pt x="835" y="2307"/>
                  </a:cubicBezTo>
                  <a:cubicBezTo>
                    <a:pt x="951" y="2442"/>
                    <a:pt x="1065" y="2498"/>
                    <a:pt x="1185" y="2498"/>
                  </a:cubicBezTo>
                  <a:cubicBezTo>
                    <a:pt x="1760" y="2498"/>
                    <a:pt x="2468" y="1221"/>
                    <a:pt x="4161" y="1221"/>
                  </a:cubicBezTo>
                  <a:cubicBezTo>
                    <a:pt x="4652" y="1221"/>
                    <a:pt x="5227" y="1329"/>
                    <a:pt x="5905" y="1607"/>
                  </a:cubicBezTo>
                  <a:cubicBezTo>
                    <a:pt x="5905" y="1607"/>
                    <a:pt x="4714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6635799" y="2143234"/>
              <a:ext cx="99814" cy="70719"/>
            </a:xfrm>
            <a:custGeom>
              <a:avLst/>
              <a:gdLst/>
              <a:ahLst/>
              <a:cxnLst/>
              <a:rect l="l" t="t" r="r" b="b"/>
              <a:pathLst>
                <a:path w="3537" h="2506" extrusionOk="0">
                  <a:moveTo>
                    <a:pt x="2220" y="1"/>
                  </a:moveTo>
                  <a:cubicBezTo>
                    <a:pt x="297" y="1"/>
                    <a:pt x="1" y="2505"/>
                    <a:pt x="1" y="2505"/>
                  </a:cubicBezTo>
                  <a:cubicBezTo>
                    <a:pt x="639" y="1611"/>
                    <a:pt x="1254" y="1382"/>
                    <a:pt x="1780" y="1382"/>
                  </a:cubicBezTo>
                  <a:cubicBezTo>
                    <a:pt x="2331" y="1382"/>
                    <a:pt x="2786" y="1633"/>
                    <a:pt x="3070" y="1633"/>
                  </a:cubicBezTo>
                  <a:cubicBezTo>
                    <a:pt x="3223" y="1633"/>
                    <a:pt x="3326" y="1561"/>
                    <a:pt x="3370" y="1338"/>
                  </a:cubicBezTo>
                  <a:cubicBezTo>
                    <a:pt x="3536" y="304"/>
                    <a:pt x="2936" y="104"/>
                    <a:pt x="2936" y="104"/>
                  </a:cubicBezTo>
                  <a:cubicBezTo>
                    <a:pt x="2675" y="33"/>
                    <a:pt x="2437" y="1"/>
                    <a:pt x="2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6727119" y="2196965"/>
              <a:ext cx="94142" cy="239136"/>
            </a:xfrm>
            <a:custGeom>
              <a:avLst/>
              <a:gdLst/>
              <a:ahLst/>
              <a:cxnLst/>
              <a:rect l="l" t="t" r="r" b="b"/>
              <a:pathLst>
                <a:path w="3336" h="8474" fill="none" extrusionOk="0">
                  <a:moveTo>
                    <a:pt x="1368" y="1"/>
                  </a:moveTo>
                  <a:cubicBezTo>
                    <a:pt x="1368" y="1"/>
                    <a:pt x="0" y="7706"/>
                    <a:pt x="834" y="8107"/>
                  </a:cubicBezTo>
                  <a:cubicBezTo>
                    <a:pt x="1635" y="8474"/>
                    <a:pt x="3336" y="7807"/>
                    <a:pt x="3336" y="780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6762874" y="2499144"/>
              <a:ext cx="125240" cy="64398"/>
            </a:xfrm>
            <a:custGeom>
              <a:avLst/>
              <a:gdLst/>
              <a:ahLst/>
              <a:cxnLst/>
              <a:rect l="l" t="t" r="r" b="b"/>
              <a:pathLst>
                <a:path w="4438" h="2282" extrusionOk="0">
                  <a:moveTo>
                    <a:pt x="2836" y="1"/>
                  </a:moveTo>
                  <a:cubicBezTo>
                    <a:pt x="2836" y="1"/>
                    <a:pt x="2469" y="768"/>
                    <a:pt x="2136" y="901"/>
                  </a:cubicBezTo>
                  <a:cubicBezTo>
                    <a:pt x="2095" y="916"/>
                    <a:pt x="2047" y="923"/>
                    <a:pt x="1994" y="923"/>
                  </a:cubicBezTo>
                  <a:cubicBezTo>
                    <a:pt x="1573" y="923"/>
                    <a:pt x="835" y="501"/>
                    <a:pt x="835" y="501"/>
                  </a:cubicBezTo>
                  <a:lnTo>
                    <a:pt x="1" y="1568"/>
                  </a:lnTo>
                  <a:cubicBezTo>
                    <a:pt x="682" y="2088"/>
                    <a:pt x="1304" y="2281"/>
                    <a:pt x="1854" y="2281"/>
                  </a:cubicBezTo>
                  <a:cubicBezTo>
                    <a:pt x="3457" y="2281"/>
                    <a:pt x="4437" y="634"/>
                    <a:pt x="4437" y="63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6759121" y="2513819"/>
              <a:ext cx="132211" cy="32199"/>
            </a:xfrm>
            <a:custGeom>
              <a:avLst/>
              <a:gdLst/>
              <a:ahLst/>
              <a:cxnLst/>
              <a:rect l="l" t="t" r="r" b="b"/>
              <a:pathLst>
                <a:path w="4685" h="1141" extrusionOk="0">
                  <a:moveTo>
                    <a:pt x="4545" y="1"/>
                  </a:moveTo>
                  <a:cubicBezTo>
                    <a:pt x="4532" y="1"/>
                    <a:pt x="4518" y="5"/>
                    <a:pt x="4504" y="14"/>
                  </a:cubicBezTo>
                  <a:cubicBezTo>
                    <a:pt x="4473" y="14"/>
                    <a:pt x="2611" y="972"/>
                    <a:pt x="627" y="972"/>
                  </a:cubicBezTo>
                  <a:cubicBezTo>
                    <a:pt x="452" y="972"/>
                    <a:pt x="276" y="965"/>
                    <a:pt x="100" y="948"/>
                  </a:cubicBezTo>
                  <a:cubicBezTo>
                    <a:pt x="0" y="948"/>
                    <a:pt x="0" y="1082"/>
                    <a:pt x="100" y="1115"/>
                  </a:cubicBezTo>
                  <a:cubicBezTo>
                    <a:pt x="307" y="1132"/>
                    <a:pt x="512" y="1141"/>
                    <a:pt x="714" y="1141"/>
                  </a:cubicBezTo>
                  <a:cubicBezTo>
                    <a:pt x="1295" y="1141"/>
                    <a:pt x="1858" y="1072"/>
                    <a:pt x="2402" y="948"/>
                  </a:cubicBezTo>
                  <a:cubicBezTo>
                    <a:pt x="3169" y="748"/>
                    <a:pt x="3903" y="515"/>
                    <a:pt x="4570" y="181"/>
                  </a:cubicBezTo>
                  <a:cubicBezTo>
                    <a:pt x="4685" y="152"/>
                    <a:pt x="4627" y="1"/>
                    <a:pt x="4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6683801" y="2244431"/>
              <a:ext cx="43346" cy="47240"/>
            </a:xfrm>
            <a:custGeom>
              <a:avLst/>
              <a:gdLst/>
              <a:ahLst/>
              <a:cxnLst/>
              <a:rect l="l" t="t" r="r" b="b"/>
              <a:pathLst>
                <a:path w="1536" h="1674" extrusionOk="0">
                  <a:moveTo>
                    <a:pt x="744" y="1"/>
                  </a:moveTo>
                  <a:cubicBezTo>
                    <a:pt x="697" y="1"/>
                    <a:pt x="649" y="7"/>
                    <a:pt x="601" y="20"/>
                  </a:cubicBezTo>
                  <a:cubicBezTo>
                    <a:pt x="234" y="87"/>
                    <a:pt x="1" y="520"/>
                    <a:pt x="101" y="987"/>
                  </a:cubicBezTo>
                  <a:cubicBezTo>
                    <a:pt x="217" y="1394"/>
                    <a:pt x="510" y="1674"/>
                    <a:pt x="826" y="1674"/>
                  </a:cubicBezTo>
                  <a:cubicBezTo>
                    <a:pt x="873" y="1674"/>
                    <a:pt x="920" y="1668"/>
                    <a:pt x="968" y="1655"/>
                  </a:cubicBezTo>
                  <a:cubicBezTo>
                    <a:pt x="1335" y="1588"/>
                    <a:pt x="1535" y="1154"/>
                    <a:pt x="1435" y="687"/>
                  </a:cubicBezTo>
                  <a:cubicBezTo>
                    <a:pt x="1348" y="281"/>
                    <a:pt x="1059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6893730" y="2196711"/>
              <a:ext cx="43318" cy="46958"/>
            </a:xfrm>
            <a:custGeom>
              <a:avLst/>
              <a:gdLst/>
              <a:ahLst/>
              <a:cxnLst/>
              <a:rect l="l" t="t" r="r" b="b"/>
              <a:pathLst>
                <a:path w="1535" h="1664" extrusionOk="0">
                  <a:moveTo>
                    <a:pt x="704" y="1"/>
                  </a:moveTo>
                  <a:cubicBezTo>
                    <a:pt x="670" y="1"/>
                    <a:pt x="635" y="4"/>
                    <a:pt x="601" y="10"/>
                  </a:cubicBezTo>
                  <a:cubicBezTo>
                    <a:pt x="234" y="110"/>
                    <a:pt x="0" y="544"/>
                    <a:pt x="100" y="977"/>
                  </a:cubicBezTo>
                  <a:cubicBezTo>
                    <a:pt x="188" y="1384"/>
                    <a:pt x="502" y="1664"/>
                    <a:pt x="824" y="1664"/>
                  </a:cubicBezTo>
                  <a:cubicBezTo>
                    <a:pt x="872" y="1664"/>
                    <a:pt x="920" y="1657"/>
                    <a:pt x="968" y="1644"/>
                  </a:cubicBezTo>
                  <a:cubicBezTo>
                    <a:pt x="1335" y="1578"/>
                    <a:pt x="1535" y="1144"/>
                    <a:pt x="1435" y="677"/>
                  </a:cubicBezTo>
                  <a:cubicBezTo>
                    <a:pt x="1344" y="284"/>
                    <a:pt x="103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6885264" y="2181556"/>
              <a:ext cx="106389" cy="27684"/>
            </a:xfrm>
            <a:custGeom>
              <a:avLst/>
              <a:gdLst/>
              <a:ahLst/>
              <a:cxnLst/>
              <a:rect l="l" t="t" r="r" b="b"/>
              <a:pathLst>
                <a:path w="3770" h="981" extrusionOk="0">
                  <a:moveTo>
                    <a:pt x="1279" y="0"/>
                  </a:moveTo>
                  <a:cubicBezTo>
                    <a:pt x="885" y="0"/>
                    <a:pt x="411" y="174"/>
                    <a:pt x="0" y="814"/>
                  </a:cubicBezTo>
                  <a:cubicBezTo>
                    <a:pt x="0" y="814"/>
                    <a:pt x="390" y="370"/>
                    <a:pt x="1007" y="370"/>
                  </a:cubicBezTo>
                  <a:cubicBezTo>
                    <a:pt x="1362" y="370"/>
                    <a:pt x="1793" y="517"/>
                    <a:pt x="2268" y="981"/>
                  </a:cubicBezTo>
                  <a:lnTo>
                    <a:pt x="3770" y="80"/>
                  </a:lnTo>
                  <a:lnTo>
                    <a:pt x="2102" y="247"/>
                  </a:lnTo>
                  <a:cubicBezTo>
                    <a:pt x="2102" y="247"/>
                    <a:pt x="1747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6625442" y="2231167"/>
              <a:ext cx="105458" cy="40213"/>
            </a:xfrm>
            <a:custGeom>
              <a:avLst/>
              <a:gdLst/>
              <a:ahLst/>
              <a:cxnLst/>
              <a:rect l="l" t="t" r="r" b="b"/>
              <a:pathLst>
                <a:path w="3737" h="1425" extrusionOk="0">
                  <a:moveTo>
                    <a:pt x="2759" y="0"/>
                  </a:moveTo>
                  <a:cubicBezTo>
                    <a:pt x="1983" y="0"/>
                    <a:pt x="1602" y="690"/>
                    <a:pt x="1602" y="690"/>
                  </a:cubicBezTo>
                  <a:lnTo>
                    <a:pt x="1" y="1291"/>
                  </a:lnTo>
                  <a:lnTo>
                    <a:pt x="1769" y="1424"/>
                  </a:lnTo>
                  <a:cubicBezTo>
                    <a:pt x="2146" y="431"/>
                    <a:pt x="2771" y="230"/>
                    <a:pt x="3216" y="230"/>
                  </a:cubicBezTo>
                  <a:cubicBezTo>
                    <a:pt x="3518" y="230"/>
                    <a:pt x="3737" y="323"/>
                    <a:pt x="3737" y="323"/>
                  </a:cubicBezTo>
                  <a:cubicBezTo>
                    <a:pt x="3361" y="87"/>
                    <a:pt x="3035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6908799" y="2243556"/>
              <a:ext cx="201463" cy="116803"/>
            </a:xfrm>
            <a:custGeom>
              <a:avLst/>
              <a:gdLst/>
              <a:ahLst/>
              <a:cxnLst/>
              <a:rect l="l" t="t" r="r" b="b"/>
              <a:pathLst>
                <a:path w="7139" h="4139" extrusionOk="0">
                  <a:moveTo>
                    <a:pt x="4398" y="0"/>
                  </a:moveTo>
                  <a:cubicBezTo>
                    <a:pt x="3997" y="0"/>
                    <a:pt x="3570" y="49"/>
                    <a:pt x="3136" y="151"/>
                  </a:cubicBezTo>
                  <a:cubicBezTo>
                    <a:pt x="1301" y="551"/>
                    <a:pt x="0" y="1752"/>
                    <a:pt x="234" y="2820"/>
                  </a:cubicBezTo>
                  <a:cubicBezTo>
                    <a:pt x="437" y="3635"/>
                    <a:pt x="1457" y="4138"/>
                    <a:pt x="2745" y="4138"/>
                  </a:cubicBezTo>
                  <a:cubicBezTo>
                    <a:pt x="3144" y="4138"/>
                    <a:pt x="3569" y="4090"/>
                    <a:pt x="4003" y="3987"/>
                  </a:cubicBezTo>
                  <a:cubicBezTo>
                    <a:pt x="5838" y="3587"/>
                    <a:pt x="7139" y="2386"/>
                    <a:pt x="6905" y="1319"/>
                  </a:cubicBezTo>
                  <a:cubicBezTo>
                    <a:pt x="6727" y="504"/>
                    <a:pt x="5693" y="0"/>
                    <a:pt x="4398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6691336" y="2314642"/>
              <a:ext cx="44277" cy="84745"/>
            </a:xfrm>
            <a:custGeom>
              <a:avLst/>
              <a:gdLst/>
              <a:ahLst/>
              <a:cxnLst/>
              <a:rect l="l" t="t" r="r" b="b"/>
              <a:pathLst>
                <a:path w="1569" h="3003" extrusionOk="0">
                  <a:moveTo>
                    <a:pt x="1" y="1"/>
                  </a:moveTo>
                  <a:cubicBezTo>
                    <a:pt x="234" y="968"/>
                    <a:pt x="267" y="2369"/>
                    <a:pt x="501" y="3003"/>
                  </a:cubicBezTo>
                  <a:cubicBezTo>
                    <a:pt x="1101" y="2469"/>
                    <a:pt x="1568" y="1802"/>
                    <a:pt x="1435" y="1201"/>
                  </a:cubicBezTo>
                  <a:cubicBezTo>
                    <a:pt x="1302" y="634"/>
                    <a:pt x="835" y="167"/>
                    <a:pt x="1" y="1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7320162" y="2112954"/>
              <a:ext cx="247433" cy="282031"/>
            </a:xfrm>
            <a:custGeom>
              <a:avLst/>
              <a:gdLst/>
              <a:ahLst/>
              <a:cxnLst/>
              <a:rect l="l" t="t" r="r" b="b"/>
              <a:pathLst>
                <a:path w="8768" h="9994" extrusionOk="0">
                  <a:moveTo>
                    <a:pt x="3318" y="0"/>
                  </a:moveTo>
                  <a:cubicBezTo>
                    <a:pt x="3105" y="0"/>
                    <a:pt x="2888" y="14"/>
                    <a:pt x="2669" y="42"/>
                  </a:cubicBezTo>
                  <a:cubicBezTo>
                    <a:pt x="1668" y="143"/>
                    <a:pt x="734" y="543"/>
                    <a:pt x="0" y="1210"/>
                  </a:cubicBezTo>
                  <a:lnTo>
                    <a:pt x="934" y="9416"/>
                  </a:lnTo>
                  <a:cubicBezTo>
                    <a:pt x="1690" y="9811"/>
                    <a:pt x="2488" y="9994"/>
                    <a:pt x="3269" y="9994"/>
                  </a:cubicBezTo>
                  <a:cubicBezTo>
                    <a:pt x="5590" y="9994"/>
                    <a:pt x="7757" y="8376"/>
                    <a:pt x="8206" y="5880"/>
                  </a:cubicBezTo>
                  <a:cubicBezTo>
                    <a:pt x="8767" y="2794"/>
                    <a:pt x="6358" y="0"/>
                    <a:pt x="3318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7374740" y="2181923"/>
              <a:ext cx="94170" cy="144035"/>
            </a:xfrm>
            <a:custGeom>
              <a:avLst/>
              <a:gdLst/>
              <a:ahLst/>
              <a:cxnLst/>
              <a:rect l="l" t="t" r="r" b="b"/>
              <a:pathLst>
                <a:path w="3337" h="5104" fill="none" extrusionOk="0">
                  <a:moveTo>
                    <a:pt x="3337" y="0"/>
                  </a:moveTo>
                  <a:lnTo>
                    <a:pt x="1" y="5104"/>
                  </a:lnTo>
                  <a:lnTo>
                    <a:pt x="2436" y="4337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6687583" y="1803437"/>
              <a:ext cx="726721" cy="753756"/>
            </a:xfrm>
            <a:custGeom>
              <a:avLst/>
              <a:gdLst/>
              <a:ahLst/>
              <a:cxnLst/>
              <a:rect l="l" t="t" r="r" b="b"/>
              <a:pathLst>
                <a:path w="25752" h="26710" extrusionOk="0">
                  <a:moveTo>
                    <a:pt x="12234" y="1"/>
                  </a:moveTo>
                  <a:cubicBezTo>
                    <a:pt x="6728" y="1"/>
                    <a:pt x="1246" y="3919"/>
                    <a:pt x="0" y="10410"/>
                  </a:cubicBezTo>
                  <a:cubicBezTo>
                    <a:pt x="534" y="10243"/>
                    <a:pt x="3403" y="9176"/>
                    <a:pt x="4370" y="6040"/>
                  </a:cubicBezTo>
                  <a:cubicBezTo>
                    <a:pt x="4370" y="6040"/>
                    <a:pt x="10174" y="11878"/>
                    <a:pt x="18146" y="12078"/>
                  </a:cubicBezTo>
                  <a:lnTo>
                    <a:pt x="18146" y="12111"/>
                  </a:lnTo>
                  <a:lnTo>
                    <a:pt x="21249" y="25021"/>
                  </a:lnTo>
                  <a:cubicBezTo>
                    <a:pt x="21479" y="26026"/>
                    <a:pt x="22376" y="26710"/>
                    <a:pt x="23388" y="26710"/>
                  </a:cubicBezTo>
                  <a:cubicBezTo>
                    <a:pt x="23551" y="26710"/>
                    <a:pt x="23717" y="26692"/>
                    <a:pt x="23884" y="26655"/>
                  </a:cubicBezTo>
                  <a:cubicBezTo>
                    <a:pt x="25051" y="26355"/>
                    <a:pt x="25752" y="25187"/>
                    <a:pt x="25452" y="24020"/>
                  </a:cubicBezTo>
                  <a:lnTo>
                    <a:pt x="22483" y="11644"/>
                  </a:lnTo>
                  <a:cubicBezTo>
                    <a:pt x="23083" y="11477"/>
                    <a:pt x="23717" y="11311"/>
                    <a:pt x="24284" y="11077"/>
                  </a:cubicBezTo>
                  <a:cubicBezTo>
                    <a:pt x="23951" y="9876"/>
                    <a:pt x="23550" y="8675"/>
                    <a:pt x="23050" y="7541"/>
                  </a:cubicBezTo>
                  <a:cubicBezTo>
                    <a:pt x="20703" y="2311"/>
                    <a:pt x="16462" y="1"/>
                    <a:pt x="12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6911621" y="2615862"/>
              <a:ext cx="1866697" cy="2374092"/>
            </a:xfrm>
            <a:custGeom>
              <a:avLst/>
              <a:gdLst/>
              <a:ahLst/>
              <a:cxnLst/>
              <a:rect l="l" t="t" r="r" b="b"/>
              <a:pathLst>
                <a:path w="66148" h="84128" extrusionOk="0">
                  <a:moveTo>
                    <a:pt x="15311" y="1"/>
                  </a:moveTo>
                  <a:cubicBezTo>
                    <a:pt x="15011" y="435"/>
                    <a:pt x="14711" y="868"/>
                    <a:pt x="14444" y="1302"/>
                  </a:cubicBezTo>
                  <a:cubicBezTo>
                    <a:pt x="13943" y="2036"/>
                    <a:pt x="13476" y="2736"/>
                    <a:pt x="12909" y="3437"/>
                  </a:cubicBezTo>
                  <a:cubicBezTo>
                    <a:pt x="11041" y="5672"/>
                    <a:pt x="8773" y="7573"/>
                    <a:pt x="6205" y="9007"/>
                  </a:cubicBezTo>
                  <a:cubicBezTo>
                    <a:pt x="8406" y="15445"/>
                    <a:pt x="7305" y="22283"/>
                    <a:pt x="2869" y="33391"/>
                  </a:cubicBezTo>
                  <a:cubicBezTo>
                    <a:pt x="0" y="40530"/>
                    <a:pt x="4870" y="47368"/>
                    <a:pt x="10674" y="52505"/>
                  </a:cubicBezTo>
                  <a:lnTo>
                    <a:pt x="12809" y="84094"/>
                  </a:lnTo>
                  <a:lnTo>
                    <a:pt x="66147" y="84128"/>
                  </a:lnTo>
                  <a:cubicBezTo>
                    <a:pt x="64480" y="75889"/>
                    <a:pt x="60110" y="61011"/>
                    <a:pt x="59409" y="59877"/>
                  </a:cubicBezTo>
                  <a:cubicBezTo>
                    <a:pt x="45232" y="20749"/>
                    <a:pt x="21716" y="5471"/>
                    <a:pt x="17546" y="3003"/>
                  </a:cubicBezTo>
                  <a:cubicBezTo>
                    <a:pt x="16679" y="1936"/>
                    <a:pt x="15945" y="935"/>
                    <a:pt x="15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7065985" y="2596560"/>
              <a:ext cx="345497" cy="434475"/>
            </a:xfrm>
            <a:custGeom>
              <a:avLst/>
              <a:gdLst/>
              <a:ahLst/>
              <a:cxnLst/>
              <a:rect l="l" t="t" r="r" b="b"/>
              <a:pathLst>
                <a:path w="12243" h="15396" extrusionOk="0">
                  <a:moveTo>
                    <a:pt x="10131" y="0"/>
                  </a:moveTo>
                  <a:cubicBezTo>
                    <a:pt x="9917" y="0"/>
                    <a:pt x="9697" y="55"/>
                    <a:pt x="9474" y="185"/>
                  </a:cubicBezTo>
                  <a:cubicBezTo>
                    <a:pt x="9474" y="185"/>
                    <a:pt x="3637" y="7423"/>
                    <a:pt x="1" y="8624"/>
                  </a:cubicBezTo>
                  <a:lnTo>
                    <a:pt x="868" y="15395"/>
                  </a:lnTo>
                  <a:cubicBezTo>
                    <a:pt x="868" y="15395"/>
                    <a:pt x="9975" y="8991"/>
                    <a:pt x="12243" y="1619"/>
                  </a:cubicBezTo>
                  <a:cubicBezTo>
                    <a:pt x="12243" y="1619"/>
                    <a:pt x="11291" y="0"/>
                    <a:pt x="10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5771646" y="969479"/>
              <a:ext cx="689104" cy="2869212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5747180" y="899945"/>
              <a:ext cx="770039" cy="2919077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5944861" y="2932773"/>
              <a:ext cx="444465" cy="225337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5834718" y="2747367"/>
              <a:ext cx="561126" cy="275201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5801785" y="2584482"/>
              <a:ext cx="518796" cy="264873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5859185" y="2455178"/>
              <a:ext cx="335874" cy="176714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6112403" y="2739353"/>
              <a:ext cx="294899" cy="152360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6048400" y="2574266"/>
              <a:ext cx="286123" cy="152727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6018289" y="2445921"/>
              <a:ext cx="189018" cy="105966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6155720" y="2920723"/>
              <a:ext cx="249493" cy="132888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5842845" y="2064246"/>
              <a:ext cx="421155" cy="214641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5820890" y="1865944"/>
              <a:ext cx="557966" cy="284937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5896209" y="1696483"/>
              <a:ext cx="534402" cy="272718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6016709" y="1570368"/>
              <a:ext cx="387489" cy="200221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6001555" y="1561083"/>
              <a:ext cx="234198" cy="126651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5888364" y="1690387"/>
              <a:ext cx="279632" cy="149848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5810449" y="1860723"/>
              <a:ext cx="258693" cy="139548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5835649" y="2058461"/>
              <a:ext cx="227848" cy="123491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5925304" y="3433480"/>
              <a:ext cx="397394" cy="118214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5807345" y="3606864"/>
              <a:ext cx="572810" cy="155690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5971500" y="1225265"/>
              <a:ext cx="422453" cy="9631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5865167" y="999364"/>
              <a:ext cx="596543" cy="134892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6211878" y="993777"/>
              <a:ext cx="257366" cy="76504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6174233" y="1218634"/>
              <a:ext cx="227933" cy="69111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5907046" y="3423857"/>
              <a:ext cx="226155" cy="79891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5794053" y="3599894"/>
              <a:ext cx="310900" cy="101536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6381650" y="3554403"/>
              <a:ext cx="87567" cy="65922"/>
            </a:xfrm>
            <a:custGeom>
              <a:avLst/>
              <a:gdLst/>
              <a:ahLst/>
              <a:cxnLst/>
              <a:rect l="l" t="t" r="r" b="b"/>
              <a:pathLst>
                <a:path w="3103" h="2336" extrusionOk="0">
                  <a:moveTo>
                    <a:pt x="0" y="0"/>
                  </a:moveTo>
                  <a:lnTo>
                    <a:pt x="1935" y="2335"/>
                  </a:lnTo>
                  <a:cubicBezTo>
                    <a:pt x="1935" y="2335"/>
                    <a:pt x="3102" y="1534"/>
                    <a:pt x="3036" y="1168"/>
                  </a:cubicBezTo>
                  <a:cubicBezTo>
                    <a:pt x="2969" y="80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6257369" y="3452331"/>
              <a:ext cx="494245" cy="504037"/>
            </a:xfrm>
            <a:custGeom>
              <a:avLst/>
              <a:gdLst/>
              <a:ahLst/>
              <a:cxnLst/>
              <a:rect l="l" t="t" r="r" b="b"/>
              <a:pathLst>
                <a:path w="17514" h="17861" extrusionOk="0">
                  <a:moveTo>
                    <a:pt x="1269" y="0"/>
                  </a:moveTo>
                  <a:cubicBezTo>
                    <a:pt x="1123" y="0"/>
                    <a:pt x="984" y="43"/>
                    <a:pt x="868" y="148"/>
                  </a:cubicBezTo>
                  <a:cubicBezTo>
                    <a:pt x="568" y="448"/>
                    <a:pt x="735" y="882"/>
                    <a:pt x="835" y="1182"/>
                  </a:cubicBezTo>
                  <a:cubicBezTo>
                    <a:pt x="1235" y="2116"/>
                    <a:pt x="1736" y="3017"/>
                    <a:pt x="2269" y="3884"/>
                  </a:cubicBezTo>
                  <a:cubicBezTo>
                    <a:pt x="2136" y="3917"/>
                    <a:pt x="2002" y="4017"/>
                    <a:pt x="1902" y="4151"/>
                  </a:cubicBezTo>
                  <a:cubicBezTo>
                    <a:pt x="1836" y="4351"/>
                    <a:pt x="1802" y="4551"/>
                    <a:pt x="1869" y="4751"/>
                  </a:cubicBezTo>
                  <a:cubicBezTo>
                    <a:pt x="1769" y="4785"/>
                    <a:pt x="1635" y="4818"/>
                    <a:pt x="1502" y="4885"/>
                  </a:cubicBezTo>
                  <a:cubicBezTo>
                    <a:pt x="1202" y="5051"/>
                    <a:pt x="1002" y="5352"/>
                    <a:pt x="902" y="5685"/>
                  </a:cubicBezTo>
                  <a:cubicBezTo>
                    <a:pt x="868" y="5885"/>
                    <a:pt x="868" y="6052"/>
                    <a:pt x="868" y="6252"/>
                  </a:cubicBezTo>
                  <a:cubicBezTo>
                    <a:pt x="902" y="6319"/>
                    <a:pt x="902" y="6419"/>
                    <a:pt x="868" y="6519"/>
                  </a:cubicBezTo>
                  <a:cubicBezTo>
                    <a:pt x="802" y="6552"/>
                    <a:pt x="735" y="6586"/>
                    <a:pt x="635" y="6619"/>
                  </a:cubicBezTo>
                  <a:cubicBezTo>
                    <a:pt x="368" y="6753"/>
                    <a:pt x="134" y="7019"/>
                    <a:pt x="68" y="7353"/>
                  </a:cubicBezTo>
                  <a:cubicBezTo>
                    <a:pt x="1" y="7687"/>
                    <a:pt x="68" y="8054"/>
                    <a:pt x="234" y="8387"/>
                  </a:cubicBezTo>
                  <a:cubicBezTo>
                    <a:pt x="535" y="9021"/>
                    <a:pt x="968" y="9621"/>
                    <a:pt x="1469" y="10088"/>
                  </a:cubicBezTo>
                  <a:cubicBezTo>
                    <a:pt x="1969" y="10589"/>
                    <a:pt x="2536" y="11056"/>
                    <a:pt x="3103" y="11456"/>
                  </a:cubicBezTo>
                  <a:cubicBezTo>
                    <a:pt x="4404" y="12290"/>
                    <a:pt x="5772" y="13057"/>
                    <a:pt x="7173" y="13691"/>
                  </a:cubicBezTo>
                  <a:cubicBezTo>
                    <a:pt x="7440" y="13824"/>
                    <a:pt x="7706" y="13958"/>
                    <a:pt x="8007" y="14091"/>
                  </a:cubicBezTo>
                  <a:cubicBezTo>
                    <a:pt x="10208" y="15792"/>
                    <a:pt x="13177" y="17861"/>
                    <a:pt x="13177" y="17861"/>
                  </a:cubicBezTo>
                  <a:lnTo>
                    <a:pt x="17513" y="13090"/>
                  </a:lnTo>
                  <a:lnTo>
                    <a:pt x="11643" y="10822"/>
                  </a:lnTo>
                  <a:cubicBezTo>
                    <a:pt x="11643" y="10689"/>
                    <a:pt x="11609" y="10555"/>
                    <a:pt x="11609" y="10389"/>
                  </a:cubicBezTo>
                  <a:cubicBezTo>
                    <a:pt x="11576" y="9855"/>
                    <a:pt x="11509" y="9288"/>
                    <a:pt x="11442" y="8721"/>
                  </a:cubicBezTo>
                  <a:cubicBezTo>
                    <a:pt x="11342" y="7620"/>
                    <a:pt x="11209" y="6519"/>
                    <a:pt x="11042" y="5385"/>
                  </a:cubicBezTo>
                  <a:cubicBezTo>
                    <a:pt x="10942" y="4851"/>
                    <a:pt x="10875" y="4284"/>
                    <a:pt x="10775" y="3717"/>
                  </a:cubicBezTo>
                  <a:cubicBezTo>
                    <a:pt x="10709" y="3450"/>
                    <a:pt x="10675" y="3183"/>
                    <a:pt x="10642" y="2883"/>
                  </a:cubicBezTo>
                  <a:cubicBezTo>
                    <a:pt x="10609" y="2750"/>
                    <a:pt x="10575" y="2616"/>
                    <a:pt x="10542" y="2483"/>
                  </a:cubicBezTo>
                  <a:cubicBezTo>
                    <a:pt x="10542" y="2383"/>
                    <a:pt x="10475" y="2316"/>
                    <a:pt x="10408" y="2249"/>
                  </a:cubicBezTo>
                  <a:cubicBezTo>
                    <a:pt x="10338" y="2226"/>
                    <a:pt x="10267" y="2215"/>
                    <a:pt x="10197" y="2215"/>
                  </a:cubicBezTo>
                  <a:cubicBezTo>
                    <a:pt x="10071" y="2215"/>
                    <a:pt x="9949" y="2251"/>
                    <a:pt x="9841" y="2316"/>
                  </a:cubicBezTo>
                  <a:cubicBezTo>
                    <a:pt x="9641" y="2416"/>
                    <a:pt x="9508" y="2583"/>
                    <a:pt x="9408" y="2783"/>
                  </a:cubicBezTo>
                  <a:cubicBezTo>
                    <a:pt x="9174" y="3217"/>
                    <a:pt x="9007" y="3684"/>
                    <a:pt x="8941" y="4151"/>
                  </a:cubicBezTo>
                  <a:cubicBezTo>
                    <a:pt x="8741" y="5218"/>
                    <a:pt x="8607" y="6286"/>
                    <a:pt x="8474" y="7353"/>
                  </a:cubicBezTo>
                  <a:lnTo>
                    <a:pt x="8274" y="7253"/>
                  </a:lnTo>
                  <a:cubicBezTo>
                    <a:pt x="7406" y="6719"/>
                    <a:pt x="6606" y="6085"/>
                    <a:pt x="5939" y="5352"/>
                  </a:cubicBezTo>
                  <a:cubicBezTo>
                    <a:pt x="5238" y="4551"/>
                    <a:pt x="4571" y="3717"/>
                    <a:pt x="4004" y="2850"/>
                  </a:cubicBezTo>
                  <a:cubicBezTo>
                    <a:pt x="3670" y="2416"/>
                    <a:pt x="3370" y="1949"/>
                    <a:pt x="3070" y="1516"/>
                  </a:cubicBezTo>
                  <a:cubicBezTo>
                    <a:pt x="2803" y="1082"/>
                    <a:pt x="2503" y="715"/>
                    <a:pt x="2136" y="381"/>
                  </a:cubicBezTo>
                  <a:cubicBezTo>
                    <a:pt x="1930" y="199"/>
                    <a:pt x="1584" y="0"/>
                    <a:pt x="1269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6322331" y="3562869"/>
              <a:ext cx="47099" cy="79101"/>
            </a:xfrm>
            <a:custGeom>
              <a:avLst/>
              <a:gdLst/>
              <a:ahLst/>
              <a:cxnLst/>
              <a:rect l="l" t="t" r="r" b="b"/>
              <a:pathLst>
                <a:path w="1669" h="2803" fill="none" extrusionOk="0">
                  <a:moveTo>
                    <a:pt x="1" y="0"/>
                  </a:moveTo>
                  <a:lnTo>
                    <a:pt x="1668" y="2802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6311043" y="3587336"/>
              <a:ext cx="21673" cy="79101"/>
            </a:xfrm>
            <a:custGeom>
              <a:avLst/>
              <a:gdLst/>
              <a:ahLst/>
              <a:cxnLst/>
              <a:rect l="l" t="t" r="r" b="b"/>
              <a:pathLst>
                <a:path w="768" h="2803" fill="none" extrusionOk="0">
                  <a:moveTo>
                    <a:pt x="0" y="1"/>
                  </a:moveTo>
                  <a:cubicBezTo>
                    <a:pt x="0" y="968"/>
                    <a:pt x="267" y="1935"/>
                    <a:pt x="768" y="2803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6281864" y="3636297"/>
              <a:ext cx="27317" cy="64031"/>
            </a:xfrm>
            <a:custGeom>
              <a:avLst/>
              <a:gdLst/>
              <a:ahLst/>
              <a:cxnLst/>
              <a:rect l="l" t="t" r="r" b="b"/>
              <a:pathLst>
                <a:path w="968" h="2269" fill="none" extrusionOk="0">
                  <a:moveTo>
                    <a:pt x="0" y="0"/>
                  </a:moveTo>
                  <a:cubicBezTo>
                    <a:pt x="0" y="0"/>
                    <a:pt x="234" y="1568"/>
                    <a:pt x="968" y="2268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6539795" y="2939405"/>
              <a:ext cx="1589350" cy="1693087"/>
            </a:xfrm>
            <a:custGeom>
              <a:avLst/>
              <a:gdLst/>
              <a:ahLst/>
              <a:cxnLst/>
              <a:rect l="l" t="t" r="r" b="b"/>
              <a:pathLst>
                <a:path w="56320" h="59996" extrusionOk="0">
                  <a:moveTo>
                    <a:pt x="35028" y="0"/>
                  </a:moveTo>
                  <a:cubicBezTo>
                    <a:pt x="31957" y="0"/>
                    <a:pt x="28914" y="1895"/>
                    <a:pt x="28154" y="5481"/>
                  </a:cubicBezTo>
                  <a:cubicBezTo>
                    <a:pt x="27820" y="7283"/>
                    <a:pt x="27753" y="9151"/>
                    <a:pt x="28053" y="10952"/>
                  </a:cubicBezTo>
                  <a:cubicBezTo>
                    <a:pt x="29755" y="24362"/>
                    <a:pt x="35959" y="45577"/>
                    <a:pt x="35959" y="45577"/>
                  </a:cubicBezTo>
                  <a:lnTo>
                    <a:pt x="4003" y="29632"/>
                  </a:lnTo>
                  <a:lnTo>
                    <a:pt x="0" y="34636"/>
                  </a:lnTo>
                  <a:cubicBezTo>
                    <a:pt x="0" y="34636"/>
                    <a:pt x="33591" y="59787"/>
                    <a:pt x="36726" y="59787"/>
                  </a:cubicBezTo>
                  <a:cubicBezTo>
                    <a:pt x="37052" y="59787"/>
                    <a:pt x="38438" y="59996"/>
                    <a:pt x="40296" y="59996"/>
                  </a:cubicBezTo>
                  <a:cubicBezTo>
                    <a:pt x="46047" y="59996"/>
                    <a:pt x="56319" y="57995"/>
                    <a:pt x="53672" y="41607"/>
                  </a:cubicBezTo>
                  <a:cubicBezTo>
                    <a:pt x="51370" y="27030"/>
                    <a:pt x="45232" y="12220"/>
                    <a:pt x="41496" y="4147"/>
                  </a:cubicBezTo>
                  <a:cubicBezTo>
                    <a:pt x="40216" y="1342"/>
                    <a:pt x="37612" y="0"/>
                    <a:pt x="3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7096124" y="2883219"/>
              <a:ext cx="1014791" cy="1764089"/>
            </a:xfrm>
            <a:custGeom>
              <a:avLst/>
              <a:gdLst/>
              <a:ahLst/>
              <a:cxnLst/>
              <a:rect l="l" t="t" r="r" b="b"/>
              <a:pathLst>
                <a:path w="35960" h="62512" fill="none" extrusionOk="0">
                  <a:moveTo>
                    <a:pt x="0" y="39462"/>
                  </a:moveTo>
                  <a:lnTo>
                    <a:pt x="16245" y="47568"/>
                  </a:lnTo>
                  <a:cubicBezTo>
                    <a:pt x="16245" y="47568"/>
                    <a:pt x="10041" y="26353"/>
                    <a:pt x="8339" y="12976"/>
                  </a:cubicBezTo>
                  <a:cubicBezTo>
                    <a:pt x="8073" y="11142"/>
                    <a:pt x="8106" y="9307"/>
                    <a:pt x="8473" y="7506"/>
                  </a:cubicBezTo>
                  <a:cubicBezTo>
                    <a:pt x="9874" y="901"/>
                    <a:pt x="18980" y="0"/>
                    <a:pt x="21816" y="6138"/>
                  </a:cubicBezTo>
                  <a:cubicBezTo>
                    <a:pt x="25518" y="14244"/>
                    <a:pt x="31656" y="29054"/>
                    <a:pt x="33991" y="43665"/>
                  </a:cubicBezTo>
                  <a:cubicBezTo>
                    <a:pt x="35959" y="55840"/>
                    <a:pt x="30789" y="60077"/>
                    <a:pt x="25618" y="61444"/>
                  </a:cubicBezTo>
                  <a:cubicBezTo>
                    <a:pt x="21415" y="62512"/>
                    <a:pt x="16946" y="61811"/>
                    <a:pt x="13243" y="59510"/>
                  </a:cubicBezTo>
                  <a:lnTo>
                    <a:pt x="4570" y="5417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1657" name="Google Shape;1657;p46"/>
          <p:cNvGrpSpPr/>
          <p:nvPr/>
        </p:nvGrpSpPr>
        <p:grpSpPr>
          <a:xfrm rot="249564">
            <a:off x="49706" y="5198338"/>
            <a:ext cx="1163835" cy="1412857"/>
            <a:chOff x="3397302" y="3304800"/>
            <a:chExt cx="1031123" cy="1251750"/>
          </a:xfrm>
        </p:grpSpPr>
        <p:sp>
          <p:nvSpPr>
            <p:cNvPr id="1658" name="Google Shape;1658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57CD79C-EF62-4659-BC9F-3AE176609C19}"/>
                  </a:ext>
                </a:extLst>
              </p14:cNvPr>
              <p14:cNvContentPartPr/>
              <p14:nvPr/>
            </p14:nvContentPartPr>
            <p14:xfrm>
              <a:off x="6959842" y="8163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57CD79C-EF62-4659-BC9F-3AE176609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1842" y="70839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EA0D9D-8AED-4847-9E63-85B2AABD5CA7}"/>
                  </a:ext>
                </a:extLst>
              </p14:cNvPr>
              <p14:cNvContentPartPr/>
              <p14:nvPr/>
            </p14:nvContentPartPr>
            <p14:xfrm>
              <a:off x="7252522" y="1100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F3EA0D9D-8AED-4847-9E63-85B2AABD5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4522" y="992433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FAAA417-76A9-43B8-92EB-D3EEDD8D374E}"/>
              </a:ext>
            </a:extLst>
          </p:cNvPr>
          <p:cNvGrpSpPr/>
          <p:nvPr/>
        </p:nvGrpSpPr>
        <p:grpSpPr>
          <a:xfrm>
            <a:off x="6365122" y="976233"/>
            <a:ext cx="26640" cy="18000"/>
            <a:chOff x="6365122" y="976233"/>
            <a:chExt cx="26640" cy="18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FACB99-108A-44DB-86A3-97C566A4C35D}"/>
                    </a:ext>
                  </a:extLst>
                </p14:cNvPr>
                <p14:cNvContentPartPr/>
                <p14:nvPr/>
              </p14:nvContentPartPr>
              <p14:xfrm>
                <a:off x="6380962" y="993873"/>
                <a:ext cx="1080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70FACB99-108A-44DB-86A3-97C566A4C3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62962" y="885873"/>
                  <a:ext cx="46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CE5BA5-10BE-4F06-9156-7CEAFD1BE3DE}"/>
                    </a:ext>
                  </a:extLst>
                </p14:cNvPr>
                <p14:cNvContentPartPr/>
                <p14:nvPr/>
              </p14:nvContentPartPr>
              <p14:xfrm>
                <a:off x="6365122" y="993873"/>
                <a:ext cx="720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1CE5BA5-10BE-4F06-9156-7CEAFD1BE3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7979" y="885873"/>
                  <a:ext cx="4114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5DECC9-CA76-439D-BCFB-7D7923168A50}"/>
                    </a:ext>
                  </a:extLst>
                </p14:cNvPr>
                <p14:cNvContentPartPr/>
                <p14:nvPr/>
              </p14:nvContentPartPr>
              <p14:xfrm>
                <a:off x="6382762" y="976233"/>
                <a:ext cx="360" cy="7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715DECC9-CA76-439D-BCFB-7D7923168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4762" y="873376"/>
                  <a:ext cx="36000" cy="21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362972-F117-491C-A28B-DE9EC35CC576}"/>
                    </a:ext>
                  </a:extLst>
                </p14:cNvPr>
                <p14:cNvContentPartPr/>
                <p14:nvPr/>
              </p14:nvContentPartPr>
              <p14:xfrm>
                <a:off x="6382762" y="99387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65362972-F117-491C-A28B-DE9EC35CC5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4762" y="88587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FE9829-86C2-46B2-A427-318E96253FF2}"/>
                  </a:ext>
                </a:extLst>
              </p14:cNvPr>
              <p14:cNvContentPartPr/>
              <p14:nvPr/>
            </p14:nvContentPartPr>
            <p14:xfrm>
              <a:off x="4074442" y="1677513"/>
              <a:ext cx="360" cy="11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D3FE9829-86C2-46B2-A427-318E96253F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56442" y="1569513"/>
                <a:ext cx="36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B14630-6B2F-4D7D-B523-1F549FB2421B}"/>
                  </a:ext>
                </a:extLst>
              </p14:cNvPr>
              <p14:cNvContentPartPr/>
              <p14:nvPr/>
            </p14:nvContentPartPr>
            <p14:xfrm>
              <a:off x="4012522" y="1197993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04B14630-6B2F-4D7D-B523-1F549FB242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94522" y="108999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72DC3C1-13A0-4D80-84FB-C149EADC5647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072DC3C1-13A0-4D80-84FB-C149EADC56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B516C75-0991-46BF-B4C3-70C714860813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B516C75-0991-46BF-B4C3-70C71486081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137991-D3A1-4715-A3CE-D6E6012C63C9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CE137991-D3A1-4715-A3CE-D6E6012C63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0026F04-52FA-7327-AE55-3BD659718111}"/>
              </a:ext>
            </a:extLst>
          </p:cNvPr>
          <p:cNvSpPr txBox="1"/>
          <p:nvPr/>
        </p:nvSpPr>
        <p:spPr>
          <a:xfrm>
            <a:off x="671001" y="3581168"/>
            <a:ext cx="7239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0" u="none" strike="noStrike" baseline="0" dirty="0">
                <a:latin typeface="Oxygen" panose="02000503000000000000" pitchFamily="2" charset="0"/>
              </a:rPr>
              <a:t>C'est l'étude des caractères héréditaires des</a:t>
            </a:r>
          </a:p>
          <a:p>
            <a:r>
              <a:rPr lang="fr-FR" sz="2800" i="0" u="none" strike="noStrike" baseline="0" dirty="0">
                <a:latin typeface="Oxygen" panose="02000503000000000000" pitchFamily="2" charset="0"/>
              </a:rPr>
              <a:t>individus, leur transmission au fil des</a:t>
            </a:r>
          </a:p>
          <a:p>
            <a:r>
              <a:rPr lang="fr-FR" sz="2800" i="0" u="none" strike="noStrike" baseline="0" dirty="0">
                <a:latin typeface="Oxygen" panose="02000503000000000000" pitchFamily="2" charset="0"/>
              </a:rPr>
              <a:t>générations et leurs mutations.</a:t>
            </a:r>
            <a:endParaRPr lang="en-US" sz="2800" dirty="0">
              <a:latin typeface="Oxygen" panose="02000503000000000000" pitchFamily="2" charset="0"/>
            </a:endParaRPr>
          </a:p>
        </p:txBody>
      </p:sp>
      <p:grpSp>
        <p:nvGrpSpPr>
          <p:cNvPr id="83" name="Google Shape;1310;p42">
            <a:extLst>
              <a:ext uri="{FF2B5EF4-FFF2-40B4-BE49-F238E27FC236}">
                <a16:creationId xmlns:a16="http://schemas.microsoft.com/office/drawing/2014/main" id="{910FBB98-3B6E-2FE8-AE21-2B31AC2E3760}"/>
              </a:ext>
            </a:extLst>
          </p:cNvPr>
          <p:cNvGrpSpPr/>
          <p:nvPr/>
        </p:nvGrpSpPr>
        <p:grpSpPr>
          <a:xfrm rot="3387914" flipH="1">
            <a:off x="712227" y="-3238239"/>
            <a:ext cx="1456046" cy="7497117"/>
            <a:chOff x="9065175" y="1446600"/>
            <a:chExt cx="682175" cy="2603425"/>
          </a:xfrm>
        </p:grpSpPr>
        <p:sp>
          <p:nvSpPr>
            <p:cNvPr id="84" name="Google Shape;1311;p42">
              <a:extLst>
                <a:ext uri="{FF2B5EF4-FFF2-40B4-BE49-F238E27FC236}">
                  <a16:creationId xmlns:a16="http://schemas.microsoft.com/office/drawing/2014/main" id="{B4E723DB-DF48-8252-6749-29F3DF76B7FF}"/>
                </a:ext>
              </a:extLst>
            </p:cNvPr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5" name="Google Shape;1312;p42">
              <a:extLst>
                <a:ext uri="{FF2B5EF4-FFF2-40B4-BE49-F238E27FC236}">
                  <a16:creationId xmlns:a16="http://schemas.microsoft.com/office/drawing/2014/main" id="{ED3166AA-7F39-2DF7-06A3-C792B2072D6A}"/>
                </a:ext>
              </a:extLst>
            </p:cNvPr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6" name="Google Shape;1313;p42">
              <a:extLst>
                <a:ext uri="{FF2B5EF4-FFF2-40B4-BE49-F238E27FC236}">
                  <a16:creationId xmlns:a16="http://schemas.microsoft.com/office/drawing/2014/main" id="{951920C7-C3E9-9B48-D363-331FF9A30FB0}"/>
                </a:ext>
              </a:extLst>
            </p:cNvPr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7" name="Google Shape;1314;p42">
              <a:extLst>
                <a:ext uri="{FF2B5EF4-FFF2-40B4-BE49-F238E27FC236}">
                  <a16:creationId xmlns:a16="http://schemas.microsoft.com/office/drawing/2014/main" id="{ACB00276-F66D-F8A9-1003-FD1A1EF78EA4}"/>
                </a:ext>
              </a:extLst>
            </p:cNvPr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8" name="Google Shape;1315;p42">
              <a:extLst>
                <a:ext uri="{FF2B5EF4-FFF2-40B4-BE49-F238E27FC236}">
                  <a16:creationId xmlns:a16="http://schemas.microsoft.com/office/drawing/2014/main" id="{09611890-FCD3-FC7F-8F07-FD8EBBA70FE8}"/>
                </a:ext>
              </a:extLst>
            </p:cNvPr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9" name="Google Shape;1316;p42">
              <a:extLst>
                <a:ext uri="{FF2B5EF4-FFF2-40B4-BE49-F238E27FC236}">
                  <a16:creationId xmlns:a16="http://schemas.microsoft.com/office/drawing/2014/main" id="{796D41DB-DAC2-3D31-6206-665E2123A1F6}"/>
                </a:ext>
              </a:extLst>
            </p:cNvPr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0" name="Google Shape;1317;p42">
              <a:extLst>
                <a:ext uri="{FF2B5EF4-FFF2-40B4-BE49-F238E27FC236}">
                  <a16:creationId xmlns:a16="http://schemas.microsoft.com/office/drawing/2014/main" id="{6C066B91-7DC6-552C-6BE2-60DB433DF05B}"/>
                </a:ext>
              </a:extLst>
            </p:cNvPr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1" name="Google Shape;1318;p42">
              <a:extLst>
                <a:ext uri="{FF2B5EF4-FFF2-40B4-BE49-F238E27FC236}">
                  <a16:creationId xmlns:a16="http://schemas.microsoft.com/office/drawing/2014/main" id="{3C742E2D-3312-D6DD-41E4-04F49B1C1C5B}"/>
                </a:ext>
              </a:extLst>
            </p:cNvPr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2" name="Google Shape;1319;p42">
              <a:extLst>
                <a:ext uri="{FF2B5EF4-FFF2-40B4-BE49-F238E27FC236}">
                  <a16:creationId xmlns:a16="http://schemas.microsoft.com/office/drawing/2014/main" id="{0A45FF6A-5440-9766-8B97-D4E456B1E099}"/>
                </a:ext>
              </a:extLst>
            </p:cNvPr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3" name="Google Shape;1320;p42">
              <a:extLst>
                <a:ext uri="{FF2B5EF4-FFF2-40B4-BE49-F238E27FC236}">
                  <a16:creationId xmlns:a16="http://schemas.microsoft.com/office/drawing/2014/main" id="{587CA465-1DA0-8EB1-7FCE-F4ADC87089F3}"/>
                </a:ext>
              </a:extLst>
            </p:cNvPr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4" name="Google Shape;1321;p42">
              <a:extLst>
                <a:ext uri="{FF2B5EF4-FFF2-40B4-BE49-F238E27FC236}">
                  <a16:creationId xmlns:a16="http://schemas.microsoft.com/office/drawing/2014/main" id="{B4433916-BA7D-4D86-3348-9E497ADACB26}"/>
                </a:ext>
              </a:extLst>
            </p:cNvPr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5" name="Google Shape;1322;p42">
              <a:extLst>
                <a:ext uri="{FF2B5EF4-FFF2-40B4-BE49-F238E27FC236}">
                  <a16:creationId xmlns:a16="http://schemas.microsoft.com/office/drawing/2014/main" id="{F1EF5873-982D-4FC9-52F4-CDD4C44DDC61}"/>
                </a:ext>
              </a:extLst>
            </p:cNvPr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6" name="Google Shape;1323;p42">
              <a:extLst>
                <a:ext uri="{FF2B5EF4-FFF2-40B4-BE49-F238E27FC236}">
                  <a16:creationId xmlns:a16="http://schemas.microsoft.com/office/drawing/2014/main" id="{CDA590A6-ACA0-0B7D-035A-2893C4C252BB}"/>
                </a:ext>
              </a:extLst>
            </p:cNvPr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7" name="Google Shape;1324;p42">
              <a:extLst>
                <a:ext uri="{FF2B5EF4-FFF2-40B4-BE49-F238E27FC236}">
                  <a16:creationId xmlns:a16="http://schemas.microsoft.com/office/drawing/2014/main" id="{B9826EC6-E39D-F3AE-33C9-3EA4A354C61A}"/>
                </a:ext>
              </a:extLst>
            </p:cNvPr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8" name="Google Shape;1325;p42">
              <a:extLst>
                <a:ext uri="{FF2B5EF4-FFF2-40B4-BE49-F238E27FC236}">
                  <a16:creationId xmlns:a16="http://schemas.microsoft.com/office/drawing/2014/main" id="{CEC08CB7-AE15-9D3E-FB9B-D275729DD347}"/>
                </a:ext>
              </a:extLst>
            </p:cNvPr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99" name="Google Shape;1326;p42">
              <a:extLst>
                <a:ext uri="{FF2B5EF4-FFF2-40B4-BE49-F238E27FC236}">
                  <a16:creationId xmlns:a16="http://schemas.microsoft.com/office/drawing/2014/main" id="{96B90592-679A-E056-CFBC-A4B50EDA8105}"/>
                </a:ext>
              </a:extLst>
            </p:cNvPr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0" name="Google Shape;1327;p42">
              <a:extLst>
                <a:ext uri="{FF2B5EF4-FFF2-40B4-BE49-F238E27FC236}">
                  <a16:creationId xmlns:a16="http://schemas.microsoft.com/office/drawing/2014/main" id="{D216B780-A568-ACA0-1401-48A4498CF120}"/>
                </a:ext>
              </a:extLst>
            </p:cNvPr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1" name="Google Shape;1328;p42">
              <a:extLst>
                <a:ext uri="{FF2B5EF4-FFF2-40B4-BE49-F238E27FC236}">
                  <a16:creationId xmlns:a16="http://schemas.microsoft.com/office/drawing/2014/main" id="{7C558853-8B56-8BE6-9984-620ABF1315AD}"/>
                </a:ext>
              </a:extLst>
            </p:cNvPr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2" name="Google Shape;1329;p42">
              <a:extLst>
                <a:ext uri="{FF2B5EF4-FFF2-40B4-BE49-F238E27FC236}">
                  <a16:creationId xmlns:a16="http://schemas.microsoft.com/office/drawing/2014/main" id="{61CCD9B5-DC18-BDF6-AA0C-6CDE0D178600}"/>
                </a:ext>
              </a:extLst>
            </p:cNvPr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3" name="Google Shape;1330;p42">
              <a:extLst>
                <a:ext uri="{FF2B5EF4-FFF2-40B4-BE49-F238E27FC236}">
                  <a16:creationId xmlns:a16="http://schemas.microsoft.com/office/drawing/2014/main" id="{CFBD7B0B-C18E-54CF-E45A-761FE94F8F61}"/>
                </a:ext>
              </a:extLst>
            </p:cNvPr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4" name="Google Shape;1331;p42">
              <a:extLst>
                <a:ext uri="{FF2B5EF4-FFF2-40B4-BE49-F238E27FC236}">
                  <a16:creationId xmlns:a16="http://schemas.microsoft.com/office/drawing/2014/main" id="{1BB98991-E4CD-B2C4-C0A8-237E4638C939}"/>
                </a:ext>
              </a:extLst>
            </p:cNvPr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5" name="Google Shape;1332;p42">
              <a:extLst>
                <a:ext uri="{FF2B5EF4-FFF2-40B4-BE49-F238E27FC236}">
                  <a16:creationId xmlns:a16="http://schemas.microsoft.com/office/drawing/2014/main" id="{85EA30F6-80FD-7731-2B00-6C31E749FED7}"/>
                </a:ext>
              </a:extLst>
            </p:cNvPr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6" name="Google Shape;1333;p42">
              <a:extLst>
                <a:ext uri="{FF2B5EF4-FFF2-40B4-BE49-F238E27FC236}">
                  <a16:creationId xmlns:a16="http://schemas.microsoft.com/office/drawing/2014/main" id="{029E4C09-5DE1-B681-A0C4-6F1A3475D40C}"/>
                </a:ext>
              </a:extLst>
            </p:cNvPr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7" name="Google Shape;1334;p42">
              <a:extLst>
                <a:ext uri="{FF2B5EF4-FFF2-40B4-BE49-F238E27FC236}">
                  <a16:creationId xmlns:a16="http://schemas.microsoft.com/office/drawing/2014/main" id="{17C41E87-4D3E-23FD-19B1-AF7F8413BC2E}"/>
                </a:ext>
              </a:extLst>
            </p:cNvPr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8" name="Google Shape;1335;p42">
              <a:extLst>
                <a:ext uri="{FF2B5EF4-FFF2-40B4-BE49-F238E27FC236}">
                  <a16:creationId xmlns:a16="http://schemas.microsoft.com/office/drawing/2014/main" id="{BBBABA57-DD92-523E-BFF6-5FD39C7AFB1D}"/>
                </a:ext>
              </a:extLst>
            </p:cNvPr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9" name="Google Shape;1336;p42">
              <a:extLst>
                <a:ext uri="{FF2B5EF4-FFF2-40B4-BE49-F238E27FC236}">
                  <a16:creationId xmlns:a16="http://schemas.microsoft.com/office/drawing/2014/main" id="{16FFFF0B-4E2F-B4F3-2169-C420A76F3097}"/>
                </a:ext>
              </a:extLst>
            </p:cNvPr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</p:spTree>
    <p:extLst>
      <p:ext uri="{BB962C8B-B14F-4D97-AF65-F5344CB8AC3E}">
        <p14:creationId xmlns:p14="http://schemas.microsoft.com/office/powerpoint/2010/main" val="322901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4"/>
          <p:cNvSpPr txBox="1">
            <a:spLocks noGrp="1"/>
          </p:cNvSpPr>
          <p:nvPr>
            <p:ph type="title"/>
          </p:nvPr>
        </p:nvSpPr>
        <p:spPr>
          <a:xfrm>
            <a:off x="347560" y="18562"/>
            <a:ext cx="7632007" cy="1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-FR" sz="5400" i="1" dirty="0">
                <a:solidFill>
                  <a:schemeClr val="lt2"/>
                </a:solidFill>
                <a:sym typeface="Oxygen"/>
              </a:rPr>
              <a:t>Des notions en génétique</a:t>
            </a:r>
            <a:endParaRPr sz="5400" i="1" dirty="0">
              <a:solidFill>
                <a:schemeClr val="lt2"/>
              </a:solidFill>
            </a:endParaRPr>
          </a:p>
        </p:txBody>
      </p:sp>
      <p:grpSp>
        <p:nvGrpSpPr>
          <p:cNvPr id="1379" name="Google Shape;1379;p44"/>
          <p:cNvGrpSpPr/>
          <p:nvPr/>
        </p:nvGrpSpPr>
        <p:grpSpPr>
          <a:xfrm>
            <a:off x="6299232" y="888995"/>
            <a:ext cx="5233827" cy="5969188"/>
            <a:chOff x="4857774" y="666746"/>
            <a:chExt cx="3925370" cy="4476891"/>
          </a:xfrm>
        </p:grpSpPr>
        <p:sp>
          <p:nvSpPr>
            <p:cNvPr id="1380" name="Google Shape;1380;p44"/>
            <p:cNvSpPr/>
            <p:nvPr/>
          </p:nvSpPr>
          <p:spPr>
            <a:xfrm>
              <a:off x="8295845" y="2250471"/>
              <a:ext cx="459352" cy="1074112"/>
            </a:xfrm>
            <a:custGeom>
              <a:avLst/>
              <a:gdLst/>
              <a:ahLst/>
              <a:cxnLst/>
              <a:rect l="l" t="t" r="r" b="b"/>
              <a:pathLst>
                <a:path w="21450" h="50157" extrusionOk="0">
                  <a:moveTo>
                    <a:pt x="1228" y="0"/>
                  </a:moveTo>
                  <a:cubicBezTo>
                    <a:pt x="1198" y="0"/>
                    <a:pt x="1171" y="7"/>
                    <a:pt x="1149" y="21"/>
                  </a:cubicBezTo>
                  <a:cubicBezTo>
                    <a:pt x="1" y="769"/>
                    <a:pt x="7255" y="17191"/>
                    <a:pt x="7255" y="17191"/>
                  </a:cubicBezTo>
                  <a:lnTo>
                    <a:pt x="7307" y="29542"/>
                  </a:lnTo>
                  <a:cubicBezTo>
                    <a:pt x="1810" y="34378"/>
                    <a:pt x="8246" y="43198"/>
                    <a:pt x="8246" y="43198"/>
                  </a:cubicBezTo>
                  <a:cubicBezTo>
                    <a:pt x="8246" y="43198"/>
                    <a:pt x="7742" y="45877"/>
                    <a:pt x="7063" y="50156"/>
                  </a:cubicBezTo>
                  <a:cubicBezTo>
                    <a:pt x="11847" y="49217"/>
                    <a:pt x="16648" y="48399"/>
                    <a:pt x="21450" y="47547"/>
                  </a:cubicBezTo>
                  <a:cubicBezTo>
                    <a:pt x="20841" y="42815"/>
                    <a:pt x="20441" y="39840"/>
                    <a:pt x="20441" y="39840"/>
                  </a:cubicBezTo>
                  <a:lnTo>
                    <a:pt x="13360" y="17504"/>
                  </a:lnTo>
                  <a:cubicBezTo>
                    <a:pt x="13360" y="17504"/>
                    <a:pt x="2728" y="0"/>
                    <a:pt x="1228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8302548" y="2248822"/>
              <a:ext cx="371058" cy="792248"/>
            </a:xfrm>
            <a:custGeom>
              <a:avLst/>
              <a:gdLst/>
              <a:ahLst/>
              <a:cxnLst/>
              <a:rect l="l" t="t" r="r" b="b"/>
              <a:pathLst>
                <a:path w="17327" h="36995" extrusionOk="0">
                  <a:moveTo>
                    <a:pt x="890" y="0"/>
                  </a:moveTo>
                  <a:cubicBezTo>
                    <a:pt x="851" y="0"/>
                    <a:pt x="814" y="8"/>
                    <a:pt x="783" y="29"/>
                  </a:cubicBezTo>
                  <a:cubicBezTo>
                    <a:pt x="557" y="168"/>
                    <a:pt x="1" y="533"/>
                    <a:pt x="3358" y="9005"/>
                  </a:cubicBezTo>
                  <a:cubicBezTo>
                    <a:pt x="4958" y="13024"/>
                    <a:pt x="6715" y="17007"/>
                    <a:pt x="6837" y="17285"/>
                  </a:cubicBezTo>
                  <a:lnTo>
                    <a:pt x="6889" y="29584"/>
                  </a:lnTo>
                  <a:cubicBezTo>
                    <a:pt x="4924" y="31341"/>
                    <a:pt x="4263" y="33812"/>
                    <a:pt x="4941" y="36925"/>
                  </a:cubicBezTo>
                  <a:cubicBezTo>
                    <a:pt x="4941" y="36960"/>
                    <a:pt x="4976" y="36995"/>
                    <a:pt x="5028" y="36995"/>
                  </a:cubicBezTo>
                  <a:lnTo>
                    <a:pt x="5045" y="36995"/>
                  </a:lnTo>
                  <a:cubicBezTo>
                    <a:pt x="5080" y="36995"/>
                    <a:pt x="5115" y="36943"/>
                    <a:pt x="5115" y="36891"/>
                  </a:cubicBezTo>
                  <a:cubicBezTo>
                    <a:pt x="4437" y="33846"/>
                    <a:pt x="5098" y="31411"/>
                    <a:pt x="7046" y="29689"/>
                  </a:cubicBezTo>
                  <a:cubicBezTo>
                    <a:pt x="7063" y="29671"/>
                    <a:pt x="7081" y="29654"/>
                    <a:pt x="7081" y="29619"/>
                  </a:cubicBezTo>
                  <a:lnTo>
                    <a:pt x="7029" y="17268"/>
                  </a:lnTo>
                  <a:cubicBezTo>
                    <a:pt x="7029" y="17268"/>
                    <a:pt x="7029" y="17251"/>
                    <a:pt x="7029" y="17233"/>
                  </a:cubicBezTo>
                  <a:cubicBezTo>
                    <a:pt x="4228" y="10919"/>
                    <a:pt x="88" y="690"/>
                    <a:pt x="888" y="185"/>
                  </a:cubicBezTo>
                  <a:cubicBezTo>
                    <a:pt x="897" y="177"/>
                    <a:pt x="905" y="172"/>
                    <a:pt x="916" y="172"/>
                  </a:cubicBezTo>
                  <a:cubicBezTo>
                    <a:pt x="927" y="172"/>
                    <a:pt x="940" y="177"/>
                    <a:pt x="957" y="185"/>
                  </a:cubicBezTo>
                  <a:cubicBezTo>
                    <a:pt x="2262" y="481"/>
                    <a:pt x="9394" y="11736"/>
                    <a:pt x="12978" y="17633"/>
                  </a:cubicBezTo>
                  <a:lnTo>
                    <a:pt x="17135" y="30802"/>
                  </a:lnTo>
                  <a:cubicBezTo>
                    <a:pt x="17149" y="30841"/>
                    <a:pt x="17181" y="30861"/>
                    <a:pt x="17211" y="30861"/>
                  </a:cubicBezTo>
                  <a:cubicBezTo>
                    <a:pt x="17221" y="30861"/>
                    <a:pt x="17231" y="30859"/>
                    <a:pt x="17240" y="30854"/>
                  </a:cubicBezTo>
                  <a:cubicBezTo>
                    <a:pt x="17292" y="30837"/>
                    <a:pt x="17327" y="30785"/>
                    <a:pt x="17309" y="30750"/>
                  </a:cubicBezTo>
                  <a:lnTo>
                    <a:pt x="13117" y="17546"/>
                  </a:lnTo>
                  <a:cubicBezTo>
                    <a:pt x="12700" y="16851"/>
                    <a:pt x="2697" y="394"/>
                    <a:pt x="975" y="11"/>
                  </a:cubicBezTo>
                  <a:cubicBezTo>
                    <a:pt x="946" y="4"/>
                    <a:pt x="917" y="0"/>
                    <a:pt x="8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7903565" y="2891293"/>
              <a:ext cx="456739" cy="1807169"/>
            </a:xfrm>
            <a:custGeom>
              <a:avLst/>
              <a:gdLst/>
              <a:ahLst/>
              <a:cxnLst/>
              <a:rect l="l" t="t" r="r" b="b"/>
              <a:pathLst>
                <a:path w="21328" h="84388" extrusionOk="0">
                  <a:moveTo>
                    <a:pt x="6663" y="1"/>
                  </a:moveTo>
                  <a:cubicBezTo>
                    <a:pt x="6663" y="1"/>
                    <a:pt x="1" y="52571"/>
                    <a:pt x="714" y="62382"/>
                  </a:cubicBezTo>
                  <a:cubicBezTo>
                    <a:pt x="1445" y="72211"/>
                    <a:pt x="10699" y="84388"/>
                    <a:pt x="10699" y="84388"/>
                  </a:cubicBezTo>
                  <a:lnTo>
                    <a:pt x="21328" y="46100"/>
                  </a:lnTo>
                  <a:cubicBezTo>
                    <a:pt x="16770" y="10838"/>
                    <a:pt x="6663" y="1"/>
                    <a:pt x="6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7990382" y="3231792"/>
              <a:ext cx="792012" cy="1552866"/>
            </a:xfrm>
            <a:custGeom>
              <a:avLst/>
              <a:gdLst/>
              <a:ahLst/>
              <a:cxnLst/>
              <a:rect l="l" t="t" r="r" b="b"/>
              <a:pathLst>
                <a:path w="36984" h="72513" extrusionOk="0">
                  <a:moveTo>
                    <a:pt x="16456" y="1"/>
                  </a:moveTo>
                  <a:cubicBezTo>
                    <a:pt x="16456" y="1"/>
                    <a:pt x="0" y="51562"/>
                    <a:pt x="3288" y="62243"/>
                  </a:cubicBezTo>
                  <a:cubicBezTo>
                    <a:pt x="5719" y="70111"/>
                    <a:pt x="10907" y="72513"/>
                    <a:pt x="17087" y="72513"/>
                  </a:cubicBezTo>
                  <a:cubicBezTo>
                    <a:pt x="19310" y="72513"/>
                    <a:pt x="21661" y="72202"/>
                    <a:pt x="24058" y="71724"/>
                  </a:cubicBezTo>
                  <a:cubicBezTo>
                    <a:pt x="33122" y="69897"/>
                    <a:pt x="36983" y="1"/>
                    <a:pt x="369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8055933" y="3230100"/>
              <a:ext cx="288974" cy="1152470"/>
            </a:xfrm>
            <a:custGeom>
              <a:avLst/>
              <a:gdLst/>
              <a:ahLst/>
              <a:cxnLst/>
              <a:rect l="l" t="t" r="r" b="b"/>
              <a:pathLst>
                <a:path w="13494" h="53816" extrusionOk="0">
                  <a:moveTo>
                    <a:pt x="13388" y="0"/>
                  </a:moveTo>
                  <a:cubicBezTo>
                    <a:pt x="13358" y="0"/>
                    <a:pt x="13327" y="13"/>
                    <a:pt x="13308" y="45"/>
                  </a:cubicBezTo>
                  <a:cubicBezTo>
                    <a:pt x="13204" y="410"/>
                    <a:pt x="1966" y="35706"/>
                    <a:pt x="18" y="53711"/>
                  </a:cubicBezTo>
                  <a:cubicBezTo>
                    <a:pt x="1" y="53763"/>
                    <a:pt x="35" y="53815"/>
                    <a:pt x="88" y="53815"/>
                  </a:cubicBezTo>
                  <a:cubicBezTo>
                    <a:pt x="140" y="53815"/>
                    <a:pt x="175" y="53780"/>
                    <a:pt x="192" y="53728"/>
                  </a:cubicBezTo>
                  <a:cubicBezTo>
                    <a:pt x="2158" y="35741"/>
                    <a:pt x="13361" y="462"/>
                    <a:pt x="13482" y="97"/>
                  </a:cubicBezTo>
                  <a:cubicBezTo>
                    <a:pt x="13493" y="41"/>
                    <a:pt x="13441" y="0"/>
                    <a:pt x="1338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8334671" y="3248902"/>
              <a:ext cx="448473" cy="3790"/>
            </a:xfrm>
            <a:custGeom>
              <a:avLst/>
              <a:gdLst/>
              <a:ahLst/>
              <a:cxnLst/>
              <a:rect l="l" t="t" r="r" b="b"/>
              <a:pathLst>
                <a:path w="20942" h="177" extrusionOk="0">
                  <a:moveTo>
                    <a:pt x="74" y="1"/>
                  </a:moveTo>
                  <a:cubicBezTo>
                    <a:pt x="0" y="1"/>
                    <a:pt x="0" y="177"/>
                    <a:pt x="74" y="177"/>
                  </a:cubicBezTo>
                  <a:cubicBezTo>
                    <a:pt x="77" y="177"/>
                    <a:pt x="80" y="176"/>
                    <a:pt x="84" y="176"/>
                  </a:cubicBezTo>
                  <a:lnTo>
                    <a:pt x="20854" y="176"/>
                  </a:lnTo>
                  <a:cubicBezTo>
                    <a:pt x="20941" y="158"/>
                    <a:pt x="20941" y="19"/>
                    <a:pt x="20854" y="2"/>
                  </a:cubicBezTo>
                  <a:lnTo>
                    <a:pt x="84" y="2"/>
                  </a:ln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8321929" y="3290276"/>
              <a:ext cx="458238" cy="17903"/>
            </a:xfrm>
            <a:custGeom>
              <a:avLst/>
              <a:gdLst/>
              <a:ahLst/>
              <a:cxnLst/>
              <a:rect l="l" t="t" r="r" b="b"/>
              <a:pathLst>
                <a:path w="21398" h="836" extrusionOk="0">
                  <a:moveTo>
                    <a:pt x="87" y="1"/>
                  </a:moveTo>
                  <a:cubicBezTo>
                    <a:pt x="35" y="1"/>
                    <a:pt x="0" y="36"/>
                    <a:pt x="0" y="88"/>
                  </a:cubicBezTo>
                  <a:cubicBezTo>
                    <a:pt x="0" y="140"/>
                    <a:pt x="35" y="175"/>
                    <a:pt x="87" y="175"/>
                  </a:cubicBezTo>
                  <a:lnTo>
                    <a:pt x="21293" y="836"/>
                  </a:lnTo>
                  <a:cubicBezTo>
                    <a:pt x="21397" y="818"/>
                    <a:pt x="21397" y="679"/>
                    <a:pt x="21293" y="662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5281705" y="2891293"/>
              <a:ext cx="456739" cy="1807169"/>
            </a:xfrm>
            <a:custGeom>
              <a:avLst/>
              <a:gdLst/>
              <a:ahLst/>
              <a:cxnLst/>
              <a:rect l="l" t="t" r="r" b="b"/>
              <a:pathLst>
                <a:path w="21328" h="84388" extrusionOk="0">
                  <a:moveTo>
                    <a:pt x="14665" y="1"/>
                  </a:moveTo>
                  <a:cubicBezTo>
                    <a:pt x="14665" y="1"/>
                    <a:pt x="4558" y="10838"/>
                    <a:pt x="0" y="46100"/>
                  </a:cubicBezTo>
                  <a:lnTo>
                    <a:pt x="10629" y="84388"/>
                  </a:lnTo>
                  <a:cubicBezTo>
                    <a:pt x="10629" y="84388"/>
                    <a:pt x="19884" y="72211"/>
                    <a:pt x="20614" y="62382"/>
                  </a:cubicBezTo>
                  <a:cubicBezTo>
                    <a:pt x="21328" y="52571"/>
                    <a:pt x="14665" y="1"/>
                    <a:pt x="146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8" name="Google Shape;1388;p44"/>
            <p:cNvSpPr/>
            <p:nvPr/>
          </p:nvSpPr>
          <p:spPr>
            <a:xfrm>
              <a:off x="4880495" y="2250471"/>
              <a:ext cx="459352" cy="1074112"/>
            </a:xfrm>
            <a:custGeom>
              <a:avLst/>
              <a:gdLst/>
              <a:ahLst/>
              <a:cxnLst/>
              <a:rect l="l" t="t" r="r" b="b"/>
              <a:pathLst>
                <a:path w="21450" h="50157" extrusionOk="0">
                  <a:moveTo>
                    <a:pt x="20222" y="0"/>
                  </a:moveTo>
                  <a:cubicBezTo>
                    <a:pt x="18722" y="0"/>
                    <a:pt x="8089" y="17504"/>
                    <a:pt x="8089" y="17504"/>
                  </a:cubicBezTo>
                  <a:lnTo>
                    <a:pt x="1009" y="39840"/>
                  </a:lnTo>
                  <a:cubicBezTo>
                    <a:pt x="1009" y="39840"/>
                    <a:pt x="609" y="42815"/>
                    <a:pt x="0" y="47547"/>
                  </a:cubicBezTo>
                  <a:cubicBezTo>
                    <a:pt x="4801" y="48399"/>
                    <a:pt x="9603" y="49217"/>
                    <a:pt x="14386" y="50156"/>
                  </a:cubicBezTo>
                  <a:cubicBezTo>
                    <a:pt x="13708" y="45877"/>
                    <a:pt x="13204" y="43198"/>
                    <a:pt x="13204" y="43198"/>
                  </a:cubicBezTo>
                  <a:cubicBezTo>
                    <a:pt x="13204" y="43198"/>
                    <a:pt x="19640" y="34378"/>
                    <a:pt x="14143" y="29542"/>
                  </a:cubicBezTo>
                  <a:lnTo>
                    <a:pt x="14195" y="17191"/>
                  </a:lnTo>
                  <a:cubicBezTo>
                    <a:pt x="14195" y="17191"/>
                    <a:pt x="21449" y="769"/>
                    <a:pt x="20301" y="21"/>
                  </a:cubicBezTo>
                  <a:cubicBezTo>
                    <a:pt x="20278" y="7"/>
                    <a:pt x="20252" y="0"/>
                    <a:pt x="20222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4961701" y="2248822"/>
              <a:ext cx="371058" cy="792248"/>
            </a:xfrm>
            <a:custGeom>
              <a:avLst/>
              <a:gdLst/>
              <a:ahLst/>
              <a:cxnLst/>
              <a:rect l="l" t="t" r="r" b="b"/>
              <a:pathLst>
                <a:path w="17327" h="36995" extrusionOk="0">
                  <a:moveTo>
                    <a:pt x="16438" y="0"/>
                  </a:moveTo>
                  <a:cubicBezTo>
                    <a:pt x="16410" y="0"/>
                    <a:pt x="16381" y="4"/>
                    <a:pt x="16352" y="11"/>
                  </a:cubicBezTo>
                  <a:cubicBezTo>
                    <a:pt x="14630" y="394"/>
                    <a:pt x="4628" y="16851"/>
                    <a:pt x="4193" y="17564"/>
                  </a:cubicBezTo>
                  <a:lnTo>
                    <a:pt x="18" y="30750"/>
                  </a:lnTo>
                  <a:cubicBezTo>
                    <a:pt x="0" y="30802"/>
                    <a:pt x="35" y="30854"/>
                    <a:pt x="87" y="30854"/>
                  </a:cubicBezTo>
                  <a:cubicBezTo>
                    <a:pt x="96" y="30859"/>
                    <a:pt x="106" y="30861"/>
                    <a:pt x="116" y="30861"/>
                  </a:cubicBezTo>
                  <a:cubicBezTo>
                    <a:pt x="146" y="30861"/>
                    <a:pt x="179" y="30841"/>
                    <a:pt x="192" y="30802"/>
                  </a:cubicBezTo>
                  <a:lnTo>
                    <a:pt x="4367" y="17633"/>
                  </a:lnTo>
                  <a:cubicBezTo>
                    <a:pt x="7950" y="11736"/>
                    <a:pt x="15083" y="481"/>
                    <a:pt x="16387" y="185"/>
                  </a:cubicBezTo>
                  <a:cubicBezTo>
                    <a:pt x="16396" y="177"/>
                    <a:pt x="16409" y="172"/>
                    <a:pt x="16422" y="172"/>
                  </a:cubicBezTo>
                  <a:cubicBezTo>
                    <a:pt x="16435" y="172"/>
                    <a:pt x="16448" y="177"/>
                    <a:pt x="16457" y="185"/>
                  </a:cubicBezTo>
                  <a:cubicBezTo>
                    <a:pt x="17240" y="690"/>
                    <a:pt x="13099" y="10919"/>
                    <a:pt x="10316" y="17233"/>
                  </a:cubicBezTo>
                  <a:cubicBezTo>
                    <a:pt x="10316" y="17251"/>
                    <a:pt x="10316" y="17268"/>
                    <a:pt x="10316" y="17268"/>
                  </a:cubicBezTo>
                  <a:lnTo>
                    <a:pt x="10264" y="29619"/>
                  </a:lnTo>
                  <a:cubicBezTo>
                    <a:pt x="10264" y="29654"/>
                    <a:pt x="10264" y="29671"/>
                    <a:pt x="10299" y="29689"/>
                  </a:cubicBezTo>
                  <a:cubicBezTo>
                    <a:pt x="12247" y="31411"/>
                    <a:pt x="12908" y="33829"/>
                    <a:pt x="12230" y="36891"/>
                  </a:cubicBezTo>
                  <a:cubicBezTo>
                    <a:pt x="12212" y="36943"/>
                    <a:pt x="12247" y="36995"/>
                    <a:pt x="12299" y="36995"/>
                  </a:cubicBezTo>
                  <a:lnTo>
                    <a:pt x="12317" y="36995"/>
                  </a:lnTo>
                  <a:cubicBezTo>
                    <a:pt x="12351" y="36995"/>
                    <a:pt x="12386" y="36960"/>
                    <a:pt x="12404" y="36925"/>
                  </a:cubicBezTo>
                  <a:cubicBezTo>
                    <a:pt x="13099" y="33829"/>
                    <a:pt x="12421" y="31359"/>
                    <a:pt x="10438" y="29584"/>
                  </a:cubicBezTo>
                  <a:lnTo>
                    <a:pt x="10490" y="17285"/>
                  </a:lnTo>
                  <a:cubicBezTo>
                    <a:pt x="10612" y="17007"/>
                    <a:pt x="12369" y="13024"/>
                    <a:pt x="13969" y="9005"/>
                  </a:cubicBezTo>
                  <a:cubicBezTo>
                    <a:pt x="17327" y="533"/>
                    <a:pt x="16770" y="168"/>
                    <a:pt x="16544" y="29"/>
                  </a:cubicBezTo>
                  <a:cubicBezTo>
                    <a:pt x="16513" y="8"/>
                    <a:pt x="16477" y="0"/>
                    <a:pt x="164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4859616" y="3231792"/>
              <a:ext cx="792034" cy="1552866"/>
            </a:xfrm>
            <a:custGeom>
              <a:avLst/>
              <a:gdLst/>
              <a:ahLst/>
              <a:cxnLst/>
              <a:rect l="l" t="t" r="r" b="b"/>
              <a:pathLst>
                <a:path w="36985" h="72513" extrusionOk="0">
                  <a:moveTo>
                    <a:pt x="1" y="1"/>
                  </a:moveTo>
                  <a:cubicBezTo>
                    <a:pt x="1" y="1"/>
                    <a:pt x="3863" y="69897"/>
                    <a:pt x="12926" y="71724"/>
                  </a:cubicBezTo>
                  <a:cubicBezTo>
                    <a:pt x="15323" y="72202"/>
                    <a:pt x="17674" y="72513"/>
                    <a:pt x="19897" y="72513"/>
                  </a:cubicBezTo>
                  <a:cubicBezTo>
                    <a:pt x="26078" y="72513"/>
                    <a:pt x="31266" y="70111"/>
                    <a:pt x="33697" y="62243"/>
                  </a:cubicBezTo>
                  <a:cubicBezTo>
                    <a:pt x="36984" y="51562"/>
                    <a:pt x="20528" y="1"/>
                    <a:pt x="20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5297360" y="3229822"/>
              <a:ext cx="288717" cy="1152748"/>
            </a:xfrm>
            <a:custGeom>
              <a:avLst/>
              <a:gdLst/>
              <a:ahLst/>
              <a:cxnLst/>
              <a:rect l="l" t="t" r="r" b="b"/>
              <a:pathLst>
                <a:path w="13482" h="53829" extrusionOk="0">
                  <a:moveTo>
                    <a:pt x="90" y="1"/>
                  </a:moveTo>
                  <a:cubicBezTo>
                    <a:pt x="83" y="1"/>
                    <a:pt x="76" y="2"/>
                    <a:pt x="70" y="6"/>
                  </a:cubicBezTo>
                  <a:cubicBezTo>
                    <a:pt x="17" y="23"/>
                    <a:pt x="0" y="75"/>
                    <a:pt x="17" y="110"/>
                  </a:cubicBezTo>
                  <a:cubicBezTo>
                    <a:pt x="122" y="475"/>
                    <a:pt x="11342" y="35754"/>
                    <a:pt x="13308" y="53741"/>
                  </a:cubicBezTo>
                  <a:cubicBezTo>
                    <a:pt x="13308" y="53793"/>
                    <a:pt x="13343" y="53828"/>
                    <a:pt x="13395" y="53828"/>
                  </a:cubicBezTo>
                  <a:cubicBezTo>
                    <a:pt x="13447" y="53828"/>
                    <a:pt x="13482" y="53776"/>
                    <a:pt x="13482" y="53724"/>
                  </a:cubicBezTo>
                  <a:cubicBezTo>
                    <a:pt x="11516" y="35719"/>
                    <a:pt x="296" y="423"/>
                    <a:pt x="174" y="58"/>
                  </a:cubicBezTo>
                  <a:cubicBezTo>
                    <a:pt x="160" y="29"/>
                    <a:pt x="122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4857774" y="3243720"/>
              <a:ext cx="447788" cy="15290"/>
            </a:xfrm>
            <a:custGeom>
              <a:avLst/>
              <a:gdLst/>
              <a:ahLst/>
              <a:cxnLst/>
              <a:rect l="l" t="t" r="r" b="b"/>
              <a:pathLst>
                <a:path w="20910" h="714" extrusionOk="0">
                  <a:moveTo>
                    <a:pt x="20823" y="0"/>
                  </a:moveTo>
                  <a:lnTo>
                    <a:pt x="87" y="540"/>
                  </a:lnTo>
                  <a:cubicBezTo>
                    <a:pt x="35" y="540"/>
                    <a:pt x="0" y="592"/>
                    <a:pt x="0" y="627"/>
                  </a:cubicBezTo>
                  <a:cubicBezTo>
                    <a:pt x="0" y="679"/>
                    <a:pt x="35" y="713"/>
                    <a:pt x="87" y="713"/>
                  </a:cubicBezTo>
                  <a:lnTo>
                    <a:pt x="20823" y="174"/>
                  </a:lnTo>
                  <a:cubicBezTo>
                    <a:pt x="20875" y="174"/>
                    <a:pt x="20910" y="139"/>
                    <a:pt x="20910" y="87"/>
                  </a:cubicBezTo>
                  <a:cubicBezTo>
                    <a:pt x="20910" y="35"/>
                    <a:pt x="20875" y="0"/>
                    <a:pt x="20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4861864" y="3289163"/>
              <a:ext cx="457853" cy="10086"/>
            </a:xfrm>
            <a:custGeom>
              <a:avLst/>
              <a:gdLst/>
              <a:ahLst/>
              <a:cxnLst/>
              <a:rect l="l" t="t" r="r" b="b"/>
              <a:pathLst>
                <a:path w="21380" h="471" extrusionOk="0">
                  <a:moveTo>
                    <a:pt x="21293" y="1"/>
                  </a:moveTo>
                  <a:lnTo>
                    <a:pt x="87" y="296"/>
                  </a:lnTo>
                  <a:cubicBezTo>
                    <a:pt x="35" y="296"/>
                    <a:pt x="0" y="331"/>
                    <a:pt x="0" y="383"/>
                  </a:cubicBezTo>
                  <a:cubicBezTo>
                    <a:pt x="0" y="418"/>
                    <a:pt x="35" y="470"/>
                    <a:pt x="87" y="470"/>
                  </a:cubicBezTo>
                  <a:lnTo>
                    <a:pt x="21293" y="175"/>
                  </a:lnTo>
                  <a:cubicBezTo>
                    <a:pt x="21345" y="175"/>
                    <a:pt x="21380" y="140"/>
                    <a:pt x="21380" y="88"/>
                  </a:cubicBezTo>
                  <a:cubicBezTo>
                    <a:pt x="21380" y="35"/>
                    <a:pt x="21345" y="1"/>
                    <a:pt x="212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6350871" y="2062426"/>
              <a:ext cx="998389" cy="1484916"/>
            </a:xfrm>
            <a:custGeom>
              <a:avLst/>
              <a:gdLst/>
              <a:ahLst/>
              <a:cxnLst/>
              <a:rect l="l" t="t" r="r" b="b"/>
              <a:pathLst>
                <a:path w="46621" h="69340" extrusionOk="0">
                  <a:moveTo>
                    <a:pt x="2610" y="0"/>
                  </a:moveTo>
                  <a:cubicBezTo>
                    <a:pt x="2610" y="0"/>
                    <a:pt x="3740" y="16961"/>
                    <a:pt x="2610" y="17570"/>
                  </a:cubicBezTo>
                  <a:cubicBezTo>
                    <a:pt x="2436" y="17674"/>
                    <a:pt x="1496" y="18161"/>
                    <a:pt x="0" y="18909"/>
                  </a:cubicBezTo>
                  <a:cubicBezTo>
                    <a:pt x="8107" y="37853"/>
                    <a:pt x="21971" y="69340"/>
                    <a:pt x="21971" y="69340"/>
                  </a:cubicBezTo>
                  <a:lnTo>
                    <a:pt x="46621" y="20388"/>
                  </a:lnTo>
                  <a:cubicBezTo>
                    <a:pt x="43524" y="18788"/>
                    <a:pt x="41420" y="17726"/>
                    <a:pt x="41159" y="17570"/>
                  </a:cubicBezTo>
                  <a:cubicBezTo>
                    <a:pt x="40011" y="16944"/>
                    <a:pt x="41159" y="1"/>
                    <a:pt x="41159" y="0"/>
                  </a:cubicBezTo>
                  <a:lnTo>
                    <a:pt x="41159" y="0"/>
                  </a:lnTo>
                  <a:lnTo>
                    <a:pt x="21884" y="8107"/>
                  </a:lnTo>
                  <a:lnTo>
                    <a:pt x="2610" y="0"/>
                  </a:ln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6406742" y="2062426"/>
              <a:ext cx="825548" cy="333796"/>
            </a:xfrm>
            <a:custGeom>
              <a:avLst/>
              <a:gdLst/>
              <a:ahLst/>
              <a:cxnLst/>
              <a:rect l="l" t="t" r="r" b="b"/>
              <a:pathLst>
                <a:path w="38550" h="15587" extrusionOk="0">
                  <a:moveTo>
                    <a:pt x="1" y="0"/>
                  </a:moveTo>
                  <a:cubicBezTo>
                    <a:pt x="53" y="957"/>
                    <a:pt x="88" y="679"/>
                    <a:pt x="192" y="3236"/>
                  </a:cubicBezTo>
                  <a:cubicBezTo>
                    <a:pt x="2036" y="8889"/>
                    <a:pt x="6959" y="15587"/>
                    <a:pt x="19345" y="15587"/>
                  </a:cubicBezTo>
                  <a:cubicBezTo>
                    <a:pt x="28982" y="15587"/>
                    <a:pt x="34914" y="10072"/>
                    <a:pt x="38254" y="5097"/>
                  </a:cubicBezTo>
                  <a:cubicBezTo>
                    <a:pt x="38550" y="262"/>
                    <a:pt x="38550" y="0"/>
                    <a:pt x="38550" y="0"/>
                  </a:cubicBezTo>
                  <a:lnTo>
                    <a:pt x="38550" y="0"/>
                  </a:lnTo>
                  <a:lnTo>
                    <a:pt x="19275" y="8107"/>
                  </a:lnTo>
                  <a:lnTo>
                    <a:pt x="749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B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6064017" y="1324979"/>
              <a:ext cx="230982" cy="281479"/>
            </a:xfrm>
            <a:custGeom>
              <a:avLst/>
              <a:gdLst/>
              <a:ahLst/>
              <a:cxnLst/>
              <a:rect l="l" t="t" r="r" b="b"/>
              <a:pathLst>
                <a:path w="10786" h="13144" extrusionOk="0">
                  <a:moveTo>
                    <a:pt x="6328" y="0"/>
                  </a:moveTo>
                  <a:cubicBezTo>
                    <a:pt x="6098" y="0"/>
                    <a:pt x="5856" y="20"/>
                    <a:pt x="5602" y="62"/>
                  </a:cubicBezTo>
                  <a:cubicBezTo>
                    <a:pt x="644" y="880"/>
                    <a:pt x="0" y="13144"/>
                    <a:pt x="10786" y="13144"/>
                  </a:cubicBezTo>
                  <a:lnTo>
                    <a:pt x="10786" y="6829"/>
                  </a:lnTo>
                  <a:cubicBezTo>
                    <a:pt x="10786" y="6829"/>
                    <a:pt x="10598" y="0"/>
                    <a:pt x="6328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6138156" y="1369029"/>
              <a:ext cx="133373" cy="184897"/>
            </a:xfrm>
            <a:custGeom>
              <a:avLst/>
              <a:gdLst/>
              <a:ahLst/>
              <a:cxnLst/>
              <a:rect l="l" t="t" r="r" b="b"/>
              <a:pathLst>
                <a:path w="6228" h="8634" extrusionOk="0">
                  <a:moveTo>
                    <a:pt x="3445" y="3293"/>
                  </a:moveTo>
                  <a:cubicBezTo>
                    <a:pt x="4140" y="3850"/>
                    <a:pt x="4732" y="4528"/>
                    <a:pt x="5202" y="5276"/>
                  </a:cubicBezTo>
                  <a:cubicBezTo>
                    <a:pt x="5619" y="5972"/>
                    <a:pt x="6054" y="6981"/>
                    <a:pt x="5723" y="7886"/>
                  </a:cubicBezTo>
                  <a:cubicBezTo>
                    <a:pt x="5619" y="8164"/>
                    <a:pt x="5393" y="8477"/>
                    <a:pt x="5097" y="8477"/>
                  </a:cubicBezTo>
                  <a:cubicBezTo>
                    <a:pt x="4888" y="8477"/>
                    <a:pt x="4680" y="8338"/>
                    <a:pt x="4471" y="8042"/>
                  </a:cubicBezTo>
                  <a:cubicBezTo>
                    <a:pt x="3514" y="6772"/>
                    <a:pt x="3358" y="5242"/>
                    <a:pt x="3375" y="4163"/>
                  </a:cubicBezTo>
                  <a:cubicBezTo>
                    <a:pt x="3392" y="3867"/>
                    <a:pt x="3410" y="3589"/>
                    <a:pt x="3445" y="3293"/>
                  </a:cubicBezTo>
                  <a:close/>
                  <a:moveTo>
                    <a:pt x="4042" y="1"/>
                  </a:moveTo>
                  <a:cubicBezTo>
                    <a:pt x="4001" y="1"/>
                    <a:pt x="3963" y="29"/>
                    <a:pt x="3949" y="58"/>
                  </a:cubicBezTo>
                  <a:cubicBezTo>
                    <a:pt x="3671" y="1014"/>
                    <a:pt x="3462" y="1989"/>
                    <a:pt x="3305" y="2963"/>
                  </a:cubicBezTo>
                  <a:cubicBezTo>
                    <a:pt x="2366" y="2267"/>
                    <a:pt x="1270" y="1762"/>
                    <a:pt x="122" y="1519"/>
                  </a:cubicBezTo>
                  <a:cubicBezTo>
                    <a:pt x="18" y="1519"/>
                    <a:pt x="0" y="1658"/>
                    <a:pt x="87" y="1693"/>
                  </a:cubicBezTo>
                  <a:cubicBezTo>
                    <a:pt x="1253" y="1936"/>
                    <a:pt x="2349" y="2441"/>
                    <a:pt x="3288" y="3172"/>
                  </a:cubicBezTo>
                  <a:cubicBezTo>
                    <a:pt x="3236" y="3502"/>
                    <a:pt x="3201" y="3833"/>
                    <a:pt x="3201" y="4163"/>
                  </a:cubicBezTo>
                  <a:cubicBezTo>
                    <a:pt x="3184" y="5259"/>
                    <a:pt x="3358" y="6842"/>
                    <a:pt x="4314" y="8147"/>
                  </a:cubicBezTo>
                  <a:cubicBezTo>
                    <a:pt x="4488" y="8356"/>
                    <a:pt x="4732" y="8634"/>
                    <a:pt x="5080" y="8634"/>
                  </a:cubicBezTo>
                  <a:cubicBezTo>
                    <a:pt x="5480" y="8634"/>
                    <a:pt x="5758" y="8269"/>
                    <a:pt x="5880" y="7938"/>
                  </a:cubicBezTo>
                  <a:cubicBezTo>
                    <a:pt x="6228" y="6964"/>
                    <a:pt x="5776" y="5903"/>
                    <a:pt x="5341" y="5189"/>
                  </a:cubicBezTo>
                  <a:cubicBezTo>
                    <a:pt x="4854" y="4372"/>
                    <a:pt x="4210" y="3676"/>
                    <a:pt x="3479" y="3085"/>
                  </a:cubicBezTo>
                  <a:cubicBezTo>
                    <a:pt x="3619" y="2076"/>
                    <a:pt x="3845" y="1084"/>
                    <a:pt x="4123" y="110"/>
                  </a:cubicBezTo>
                  <a:cubicBezTo>
                    <a:pt x="4140" y="58"/>
                    <a:pt x="4106" y="6"/>
                    <a:pt x="4071" y="6"/>
                  </a:cubicBezTo>
                  <a:cubicBezTo>
                    <a:pt x="4061" y="2"/>
                    <a:pt x="4052" y="1"/>
                    <a:pt x="40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7361916" y="1324979"/>
              <a:ext cx="231368" cy="281479"/>
            </a:xfrm>
            <a:custGeom>
              <a:avLst/>
              <a:gdLst/>
              <a:ahLst/>
              <a:cxnLst/>
              <a:rect l="l" t="t" r="r" b="b"/>
              <a:pathLst>
                <a:path w="10804" h="13144" extrusionOk="0">
                  <a:moveTo>
                    <a:pt x="4460" y="0"/>
                  </a:moveTo>
                  <a:cubicBezTo>
                    <a:pt x="204" y="0"/>
                    <a:pt x="0" y="6829"/>
                    <a:pt x="0" y="6829"/>
                  </a:cubicBezTo>
                  <a:lnTo>
                    <a:pt x="0" y="13144"/>
                  </a:lnTo>
                  <a:cubicBezTo>
                    <a:pt x="10803" y="13144"/>
                    <a:pt x="10159" y="880"/>
                    <a:pt x="5184" y="62"/>
                  </a:cubicBezTo>
                  <a:cubicBezTo>
                    <a:pt x="4931" y="20"/>
                    <a:pt x="4690" y="0"/>
                    <a:pt x="4460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7385387" y="1369394"/>
              <a:ext cx="133758" cy="184533"/>
            </a:xfrm>
            <a:custGeom>
              <a:avLst/>
              <a:gdLst/>
              <a:ahLst/>
              <a:cxnLst/>
              <a:rect l="l" t="t" r="r" b="b"/>
              <a:pathLst>
                <a:path w="6246" h="8617" extrusionOk="0">
                  <a:moveTo>
                    <a:pt x="2801" y="3276"/>
                  </a:moveTo>
                  <a:cubicBezTo>
                    <a:pt x="2818" y="3572"/>
                    <a:pt x="2853" y="3850"/>
                    <a:pt x="2871" y="4146"/>
                  </a:cubicBezTo>
                  <a:cubicBezTo>
                    <a:pt x="2888" y="5225"/>
                    <a:pt x="2731" y="6755"/>
                    <a:pt x="1792" y="8008"/>
                  </a:cubicBezTo>
                  <a:cubicBezTo>
                    <a:pt x="1566" y="8304"/>
                    <a:pt x="1375" y="8443"/>
                    <a:pt x="1166" y="8443"/>
                  </a:cubicBezTo>
                  <a:cubicBezTo>
                    <a:pt x="853" y="8443"/>
                    <a:pt x="627" y="8130"/>
                    <a:pt x="540" y="7869"/>
                  </a:cubicBezTo>
                  <a:cubicBezTo>
                    <a:pt x="209" y="6947"/>
                    <a:pt x="627" y="5938"/>
                    <a:pt x="1061" y="5259"/>
                  </a:cubicBezTo>
                  <a:cubicBezTo>
                    <a:pt x="1514" y="4511"/>
                    <a:pt x="2105" y="3833"/>
                    <a:pt x="2801" y="3276"/>
                  </a:cubicBezTo>
                  <a:close/>
                  <a:moveTo>
                    <a:pt x="2209" y="0"/>
                  </a:moveTo>
                  <a:cubicBezTo>
                    <a:pt x="2159" y="0"/>
                    <a:pt x="2112" y="40"/>
                    <a:pt x="2123" y="93"/>
                  </a:cubicBezTo>
                  <a:cubicBezTo>
                    <a:pt x="2401" y="1067"/>
                    <a:pt x="2627" y="2076"/>
                    <a:pt x="2766" y="3085"/>
                  </a:cubicBezTo>
                  <a:cubicBezTo>
                    <a:pt x="2036" y="3659"/>
                    <a:pt x="1392" y="4372"/>
                    <a:pt x="905" y="5172"/>
                  </a:cubicBezTo>
                  <a:cubicBezTo>
                    <a:pt x="453" y="5886"/>
                    <a:pt x="0" y="6947"/>
                    <a:pt x="366" y="7921"/>
                  </a:cubicBezTo>
                  <a:cubicBezTo>
                    <a:pt x="470" y="8252"/>
                    <a:pt x="748" y="8617"/>
                    <a:pt x="1148" y="8617"/>
                  </a:cubicBezTo>
                  <a:lnTo>
                    <a:pt x="1166" y="8617"/>
                  </a:lnTo>
                  <a:cubicBezTo>
                    <a:pt x="1514" y="8617"/>
                    <a:pt x="1757" y="8339"/>
                    <a:pt x="1914" y="8112"/>
                  </a:cubicBezTo>
                  <a:cubicBezTo>
                    <a:pt x="2888" y="6825"/>
                    <a:pt x="3062" y="5242"/>
                    <a:pt x="3027" y="4146"/>
                  </a:cubicBezTo>
                  <a:cubicBezTo>
                    <a:pt x="3027" y="3798"/>
                    <a:pt x="2992" y="3485"/>
                    <a:pt x="2958" y="3155"/>
                  </a:cubicBezTo>
                  <a:cubicBezTo>
                    <a:pt x="3897" y="2424"/>
                    <a:pt x="4993" y="1919"/>
                    <a:pt x="6141" y="1676"/>
                  </a:cubicBezTo>
                  <a:cubicBezTo>
                    <a:pt x="6245" y="1641"/>
                    <a:pt x="6211" y="1502"/>
                    <a:pt x="6106" y="1502"/>
                  </a:cubicBezTo>
                  <a:cubicBezTo>
                    <a:pt x="4958" y="1745"/>
                    <a:pt x="3880" y="2250"/>
                    <a:pt x="2940" y="2963"/>
                  </a:cubicBezTo>
                  <a:cubicBezTo>
                    <a:pt x="2784" y="1972"/>
                    <a:pt x="2557" y="997"/>
                    <a:pt x="2297" y="58"/>
                  </a:cubicBezTo>
                  <a:cubicBezTo>
                    <a:pt x="2276" y="17"/>
                    <a:pt x="2242" y="0"/>
                    <a:pt x="22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6294978" y="836417"/>
              <a:ext cx="1066960" cy="1431186"/>
            </a:xfrm>
            <a:custGeom>
              <a:avLst/>
              <a:gdLst/>
              <a:ahLst/>
              <a:cxnLst/>
              <a:rect l="l" t="t" r="r" b="b"/>
              <a:pathLst>
                <a:path w="49823" h="66831" extrusionOk="0">
                  <a:moveTo>
                    <a:pt x="23572" y="0"/>
                  </a:moveTo>
                  <a:cubicBezTo>
                    <a:pt x="10560" y="0"/>
                    <a:pt x="1" y="10560"/>
                    <a:pt x="1" y="23589"/>
                  </a:cubicBezTo>
                  <a:lnTo>
                    <a:pt x="1" y="42029"/>
                  </a:lnTo>
                  <a:cubicBezTo>
                    <a:pt x="1" y="55163"/>
                    <a:pt x="10230" y="66348"/>
                    <a:pt x="23346" y="66818"/>
                  </a:cubicBezTo>
                  <a:cubicBezTo>
                    <a:pt x="23607" y="66827"/>
                    <a:pt x="23868" y="66831"/>
                    <a:pt x="24129" y="66831"/>
                  </a:cubicBezTo>
                  <a:cubicBezTo>
                    <a:pt x="24390" y="66831"/>
                    <a:pt x="24651" y="66827"/>
                    <a:pt x="24912" y="66818"/>
                  </a:cubicBezTo>
                  <a:cubicBezTo>
                    <a:pt x="25022" y="66814"/>
                    <a:pt x="25132" y="66813"/>
                    <a:pt x="25242" y="66813"/>
                  </a:cubicBezTo>
                  <a:cubicBezTo>
                    <a:pt x="25544" y="66813"/>
                    <a:pt x="25845" y="66823"/>
                    <a:pt x="26146" y="66823"/>
                  </a:cubicBezTo>
                  <a:cubicBezTo>
                    <a:pt x="26257" y="66823"/>
                    <a:pt x="26367" y="66822"/>
                    <a:pt x="26477" y="66818"/>
                  </a:cubicBezTo>
                  <a:cubicBezTo>
                    <a:pt x="39611" y="66348"/>
                    <a:pt x="49822" y="55163"/>
                    <a:pt x="49822" y="42029"/>
                  </a:cubicBezTo>
                  <a:lnTo>
                    <a:pt x="49822" y="23589"/>
                  </a:lnTo>
                  <a:cubicBezTo>
                    <a:pt x="49822" y="10560"/>
                    <a:pt x="39281" y="0"/>
                    <a:pt x="26251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6235380" y="666746"/>
              <a:ext cx="1126557" cy="790321"/>
            </a:xfrm>
            <a:custGeom>
              <a:avLst/>
              <a:gdLst/>
              <a:ahLst/>
              <a:cxnLst/>
              <a:rect l="l" t="t" r="r" b="b"/>
              <a:pathLst>
                <a:path w="52606" h="36905" extrusionOk="0">
                  <a:moveTo>
                    <a:pt x="16199" y="0"/>
                  </a:moveTo>
                  <a:cubicBezTo>
                    <a:pt x="15875" y="0"/>
                    <a:pt x="15553" y="41"/>
                    <a:pt x="15239" y="130"/>
                  </a:cubicBezTo>
                  <a:cubicBezTo>
                    <a:pt x="13291" y="652"/>
                    <a:pt x="12178" y="2792"/>
                    <a:pt x="12160" y="4792"/>
                  </a:cubicBezTo>
                  <a:cubicBezTo>
                    <a:pt x="12160" y="6810"/>
                    <a:pt x="12978" y="8672"/>
                    <a:pt x="13813" y="10498"/>
                  </a:cubicBezTo>
                  <a:cubicBezTo>
                    <a:pt x="12804" y="9037"/>
                    <a:pt x="11760" y="7576"/>
                    <a:pt x="10368" y="6480"/>
                  </a:cubicBezTo>
                  <a:cubicBezTo>
                    <a:pt x="9235" y="5601"/>
                    <a:pt x="7813" y="4988"/>
                    <a:pt x="6394" y="4988"/>
                  </a:cubicBezTo>
                  <a:cubicBezTo>
                    <a:pt x="6071" y="4988"/>
                    <a:pt x="5748" y="5020"/>
                    <a:pt x="5428" y="5088"/>
                  </a:cubicBezTo>
                  <a:cubicBezTo>
                    <a:pt x="4784" y="5210"/>
                    <a:pt x="4210" y="5505"/>
                    <a:pt x="3758" y="5958"/>
                  </a:cubicBezTo>
                  <a:cubicBezTo>
                    <a:pt x="2853" y="6915"/>
                    <a:pt x="2853" y="8393"/>
                    <a:pt x="3062" y="9698"/>
                  </a:cubicBezTo>
                  <a:cubicBezTo>
                    <a:pt x="3375" y="11751"/>
                    <a:pt x="4141" y="13699"/>
                    <a:pt x="5115" y="15543"/>
                  </a:cubicBezTo>
                  <a:cubicBezTo>
                    <a:pt x="4494" y="14515"/>
                    <a:pt x="3454" y="13465"/>
                    <a:pt x="2387" y="13465"/>
                  </a:cubicBezTo>
                  <a:cubicBezTo>
                    <a:pt x="1811" y="13465"/>
                    <a:pt x="1227" y="13771"/>
                    <a:pt x="696" y="14551"/>
                  </a:cubicBezTo>
                  <a:cubicBezTo>
                    <a:pt x="227" y="15247"/>
                    <a:pt x="1" y="16082"/>
                    <a:pt x="1" y="16917"/>
                  </a:cubicBezTo>
                  <a:cubicBezTo>
                    <a:pt x="1" y="19092"/>
                    <a:pt x="662" y="21544"/>
                    <a:pt x="2436" y="22901"/>
                  </a:cubicBezTo>
                  <a:cubicBezTo>
                    <a:pt x="2940" y="23267"/>
                    <a:pt x="3497" y="23562"/>
                    <a:pt x="4106" y="23736"/>
                  </a:cubicBezTo>
                  <a:cubicBezTo>
                    <a:pt x="3236" y="26241"/>
                    <a:pt x="2784" y="28868"/>
                    <a:pt x="2784" y="31512"/>
                  </a:cubicBezTo>
                  <a:lnTo>
                    <a:pt x="2784" y="36905"/>
                  </a:lnTo>
                  <a:cubicBezTo>
                    <a:pt x="2993" y="35565"/>
                    <a:pt x="4419" y="27511"/>
                    <a:pt x="9829" y="23058"/>
                  </a:cubicBezTo>
                  <a:cubicBezTo>
                    <a:pt x="11203" y="22432"/>
                    <a:pt x="12526" y="21684"/>
                    <a:pt x="13778" y="20831"/>
                  </a:cubicBezTo>
                  <a:cubicBezTo>
                    <a:pt x="14736" y="22326"/>
                    <a:pt x="18273" y="25367"/>
                    <a:pt x="21471" y="25367"/>
                  </a:cubicBezTo>
                  <a:cubicBezTo>
                    <a:pt x="21698" y="25367"/>
                    <a:pt x="21923" y="25352"/>
                    <a:pt x="22145" y="25319"/>
                  </a:cubicBezTo>
                  <a:cubicBezTo>
                    <a:pt x="24737" y="24937"/>
                    <a:pt x="26964" y="23301"/>
                    <a:pt x="28982" y="21614"/>
                  </a:cubicBezTo>
                  <a:cubicBezTo>
                    <a:pt x="30982" y="19927"/>
                    <a:pt x="32948" y="18065"/>
                    <a:pt x="35384" y="17074"/>
                  </a:cubicBezTo>
                  <a:cubicBezTo>
                    <a:pt x="36514" y="16621"/>
                    <a:pt x="37836" y="16047"/>
                    <a:pt x="39106" y="15804"/>
                  </a:cubicBezTo>
                  <a:cubicBezTo>
                    <a:pt x="40707" y="16134"/>
                    <a:pt x="42220" y="16830"/>
                    <a:pt x="43507" y="17839"/>
                  </a:cubicBezTo>
                  <a:cubicBezTo>
                    <a:pt x="50274" y="23319"/>
                    <a:pt x="52605" y="34069"/>
                    <a:pt x="52605" y="34069"/>
                  </a:cubicBezTo>
                  <a:lnTo>
                    <a:pt x="52605" y="31512"/>
                  </a:lnTo>
                  <a:cubicBezTo>
                    <a:pt x="52605" y="25285"/>
                    <a:pt x="50153" y="19300"/>
                    <a:pt x="45751" y="14882"/>
                  </a:cubicBezTo>
                  <a:cubicBezTo>
                    <a:pt x="45838" y="14203"/>
                    <a:pt x="45838" y="13490"/>
                    <a:pt x="45856" y="12794"/>
                  </a:cubicBezTo>
                  <a:cubicBezTo>
                    <a:pt x="45891" y="11751"/>
                    <a:pt x="45838" y="10707"/>
                    <a:pt x="45699" y="9680"/>
                  </a:cubicBezTo>
                  <a:cubicBezTo>
                    <a:pt x="45595" y="9002"/>
                    <a:pt x="45421" y="8219"/>
                    <a:pt x="44847" y="7819"/>
                  </a:cubicBezTo>
                  <a:cubicBezTo>
                    <a:pt x="44551" y="7650"/>
                    <a:pt x="44221" y="7561"/>
                    <a:pt x="43893" y="7561"/>
                  </a:cubicBezTo>
                  <a:cubicBezTo>
                    <a:pt x="43816" y="7561"/>
                    <a:pt x="43740" y="7566"/>
                    <a:pt x="43664" y="7576"/>
                  </a:cubicBezTo>
                  <a:cubicBezTo>
                    <a:pt x="43055" y="7593"/>
                    <a:pt x="42498" y="7871"/>
                    <a:pt x="42081" y="8306"/>
                  </a:cubicBezTo>
                  <a:cubicBezTo>
                    <a:pt x="41768" y="8672"/>
                    <a:pt x="41489" y="9211"/>
                    <a:pt x="41524" y="9698"/>
                  </a:cubicBezTo>
                  <a:cubicBezTo>
                    <a:pt x="41263" y="8463"/>
                    <a:pt x="40933" y="7228"/>
                    <a:pt x="40550" y="6027"/>
                  </a:cubicBezTo>
                  <a:cubicBezTo>
                    <a:pt x="40289" y="5210"/>
                    <a:pt x="39976" y="4357"/>
                    <a:pt x="39350" y="3748"/>
                  </a:cubicBezTo>
                  <a:cubicBezTo>
                    <a:pt x="38654" y="3122"/>
                    <a:pt x="37732" y="2774"/>
                    <a:pt x="36793" y="2774"/>
                  </a:cubicBezTo>
                  <a:cubicBezTo>
                    <a:pt x="36749" y="2773"/>
                    <a:pt x="36705" y="2772"/>
                    <a:pt x="36661" y="2772"/>
                  </a:cubicBezTo>
                  <a:cubicBezTo>
                    <a:pt x="35525" y="2772"/>
                    <a:pt x="34430" y="3204"/>
                    <a:pt x="33609" y="3975"/>
                  </a:cubicBezTo>
                  <a:cubicBezTo>
                    <a:pt x="32774" y="4792"/>
                    <a:pt x="32009" y="6132"/>
                    <a:pt x="32218" y="7280"/>
                  </a:cubicBezTo>
                  <a:cubicBezTo>
                    <a:pt x="31939" y="5871"/>
                    <a:pt x="31504" y="4514"/>
                    <a:pt x="30965" y="3192"/>
                  </a:cubicBezTo>
                  <a:cubicBezTo>
                    <a:pt x="30774" y="2687"/>
                    <a:pt x="30513" y="2218"/>
                    <a:pt x="30165" y="1800"/>
                  </a:cubicBezTo>
                  <a:cubicBezTo>
                    <a:pt x="29747" y="1348"/>
                    <a:pt x="29278" y="965"/>
                    <a:pt x="28756" y="652"/>
                  </a:cubicBezTo>
                  <a:cubicBezTo>
                    <a:pt x="28164" y="339"/>
                    <a:pt x="27521" y="165"/>
                    <a:pt x="26860" y="113"/>
                  </a:cubicBezTo>
                  <a:cubicBezTo>
                    <a:pt x="26828" y="112"/>
                    <a:pt x="26797" y="111"/>
                    <a:pt x="26765" y="111"/>
                  </a:cubicBezTo>
                  <a:cubicBezTo>
                    <a:pt x="26172" y="111"/>
                    <a:pt x="25597" y="267"/>
                    <a:pt x="25068" y="548"/>
                  </a:cubicBezTo>
                  <a:cubicBezTo>
                    <a:pt x="24529" y="826"/>
                    <a:pt x="24076" y="1226"/>
                    <a:pt x="23728" y="1748"/>
                  </a:cubicBezTo>
                  <a:cubicBezTo>
                    <a:pt x="22911" y="3087"/>
                    <a:pt x="23398" y="4810"/>
                    <a:pt x="23293" y="6393"/>
                  </a:cubicBezTo>
                  <a:cubicBezTo>
                    <a:pt x="22702" y="5332"/>
                    <a:pt x="22024" y="4305"/>
                    <a:pt x="21276" y="3331"/>
                  </a:cubicBezTo>
                  <a:cubicBezTo>
                    <a:pt x="20545" y="2357"/>
                    <a:pt x="19745" y="1417"/>
                    <a:pt x="18718" y="774"/>
                  </a:cubicBezTo>
                  <a:cubicBezTo>
                    <a:pt x="17968" y="303"/>
                    <a:pt x="17079" y="0"/>
                    <a:pt x="16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6325922" y="1612775"/>
              <a:ext cx="300602" cy="388575"/>
            </a:xfrm>
            <a:custGeom>
              <a:avLst/>
              <a:gdLst/>
              <a:ahLst/>
              <a:cxnLst/>
              <a:rect l="l" t="t" r="r" b="b"/>
              <a:pathLst>
                <a:path w="14037" h="18145" extrusionOk="0">
                  <a:moveTo>
                    <a:pt x="137" y="0"/>
                  </a:moveTo>
                  <a:cubicBezTo>
                    <a:pt x="75" y="0"/>
                    <a:pt x="1" y="49"/>
                    <a:pt x="35" y="105"/>
                  </a:cubicBezTo>
                  <a:cubicBezTo>
                    <a:pt x="2731" y="7376"/>
                    <a:pt x="7549" y="13656"/>
                    <a:pt x="13882" y="18127"/>
                  </a:cubicBezTo>
                  <a:cubicBezTo>
                    <a:pt x="13895" y="18140"/>
                    <a:pt x="13909" y="18143"/>
                    <a:pt x="13922" y="18144"/>
                  </a:cubicBezTo>
                  <a:lnTo>
                    <a:pt x="13922" y="18144"/>
                  </a:lnTo>
                  <a:cubicBezTo>
                    <a:pt x="14005" y="18139"/>
                    <a:pt x="14036" y="18039"/>
                    <a:pt x="13969" y="17988"/>
                  </a:cubicBezTo>
                  <a:cubicBezTo>
                    <a:pt x="7671" y="13534"/>
                    <a:pt x="2870" y="7272"/>
                    <a:pt x="208" y="53"/>
                  </a:cubicBezTo>
                  <a:cubicBezTo>
                    <a:pt x="202" y="15"/>
                    <a:pt x="172" y="0"/>
                    <a:pt x="137" y="0"/>
                  </a:cubicBezTo>
                  <a:close/>
                  <a:moveTo>
                    <a:pt x="13922" y="18144"/>
                  </a:moveTo>
                  <a:lnTo>
                    <a:pt x="13922" y="18144"/>
                  </a:lnTo>
                  <a:cubicBezTo>
                    <a:pt x="13920" y="18144"/>
                    <a:pt x="13918" y="18144"/>
                    <a:pt x="13916" y="18144"/>
                  </a:cubicBezTo>
                  <a:lnTo>
                    <a:pt x="13934" y="18144"/>
                  </a:lnTo>
                  <a:cubicBezTo>
                    <a:pt x="13930" y="18144"/>
                    <a:pt x="13926" y="18144"/>
                    <a:pt x="13922" y="18144"/>
                  </a:cubicBezTo>
                  <a:close/>
                </a:path>
              </a:pathLst>
            </a:custGeom>
            <a:solidFill>
              <a:srgbClr val="261E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6549045" y="1503623"/>
              <a:ext cx="30581" cy="151640"/>
            </a:xfrm>
            <a:custGeom>
              <a:avLst/>
              <a:gdLst/>
              <a:ahLst/>
              <a:cxnLst/>
              <a:rect l="l" t="t" r="r" b="b"/>
              <a:pathLst>
                <a:path w="1428" h="7081" extrusionOk="0">
                  <a:moveTo>
                    <a:pt x="714" y="0"/>
                  </a:moveTo>
                  <a:cubicBezTo>
                    <a:pt x="314" y="0"/>
                    <a:pt x="1" y="1583"/>
                    <a:pt x="1" y="3532"/>
                  </a:cubicBezTo>
                  <a:cubicBezTo>
                    <a:pt x="1" y="5497"/>
                    <a:pt x="314" y="7080"/>
                    <a:pt x="714" y="7080"/>
                  </a:cubicBezTo>
                  <a:cubicBezTo>
                    <a:pt x="1114" y="7080"/>
                    <a:pt x="1427" y="5497"/>
                    <a:pt x="1427" y="3532"/>
                  </a:cubicBezTo>
                  <a:cubicBezTo>
                    <a:pt x="1427" y="1583"/>
                    <a:pt x="1114" y="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6492424" y="1354703"/>
              <a:ext cx="135621" cy="87844"/>
            </a:xfrm>
            <a:custGeom>
              <a:avLst/>
              <a:gdLst/>
              <a:ahLst/>
              <a:cxnLst/>
              <a:rect l="l" t="t" r="r" b="b"/>
              <a:pathLst>
                <a:path w="6333" h="4102" extrusionOk="0">
                  <a:moveTo>
                    <a:pt x="4386" y="0"/>
                  </a:moveTo>
                  <a:cubicBezTo>
                    <a:pt x="3782" y="0"/>
                    <a:pt x="3193" y="109"/>
                    <a:pt x="2627" y="327"/>
                  </a:cubicBezTo>
                  <a:cubicBezTo>
                    <a:pt x="1740" y="605"/>
                    <a:pt x="836" y="1040"/>
                    <a:pt x="383" y="1857"/>
                  </a:cubicBezTo>
                  <a:cubicBezTo>
                    <a:pt x="1" y="2518"/>
                    <a:pt x="35" y="3336"/>
                    <a:pt x="53" y="4101"/>
                  </a:cubicBezTo>
                  <a:cubicBezTo>
                    <a:pt x="1671" y="2362"/>
                    <a:pt x="3949" y="1353"/>
                    <a:pt x="6333" y="1353"/>
                  </a:cubicBezTo>
                  <a:cubicBezTo>
                    <a:pt x="6020" y="709"/>
                    <a:pt x="5463" y="100"/>
                    <a:pt x="4750" y="13"/>
                  </a:cubicBezTo>
                  <a:cubicBezTo>
                    <a:pt x="4628" y="5"/>
                    <a:pt x="4507" y="0"/>
                    <a:pt x="4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6468589" y="1673401"/>
              <a:ext cx="55208" cy="46299"/>
            </a:xfrm>
            <a:custGeom>
              <a:avLst/>
              <a:gdLst/>
              <a:ahLst/>
              <a:cxnLst/>
              <a:rect l="l" t="t" r="r" b="b"/>
              <a:pathLst>
                <a:path w="2578" h="2162" extrusionOk="0">
                  <a:moveTo>
                    <a:pt x="2409" y="0"/>
                  </a:moveTo>
                  <a:cubicBezTo>
                    <a:pt x="2382" y="0"/>
                    <a:pt x="2355" y="12"/>
                    <a:pt x="2331" y="40"/>
                  </a:cubicBezTo>
                  <a:lnTo>
                    <a:pt x="70" y="1971"/>
                  </a:lnTo>
                  <a:cubicBezTo>
                    <a:pt x="0" y="2023"/>
                    <a:pt x="35" y="2162"/>
                    <a:pt x="139" y="2162"/>
                  </a:cubicBezTo>
                  <a:cubicBezTo>
                    <a:pt x="174" y="2162"/>
                    <a:pt x="192" y="2145"/>
                    <a:pt x="209" y="2127"/>
                  </a:cubicBezTo>
                  <a:lnTo>
                    <a:pt x="2471" y="214"/>
                  </a:lnTo>
                  <a:cubicBezTo>
                    <a:pt x="2578" y="133"/>
                    <a:pt x="2499" y="0"/>
                    <a:pt x="2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6492060" y="1678990"/>
              <a:ext cx="55294" cy="46685"/>
            </a:xfrm>
            <a:custGeom>
              <a:avLst/>
              <a:gdLst/>
              <a:ahLst/>
              <a:cxnLst/>
              <a:rect l="l" t="t" r="r" b="b"/>
              <a:pathLst>
                <a:path w="2582" h="2180" extrusionOk="0">
                  <a:moveTo>
                    <a:pt x="2417" y="0"/>
                  </a:moveTo>
                  <a:cubicBezTo>
                    <a:pt x="2389" y="0"/>
                    <a:pt x="2359" y="12"/>
                    <a:pt x="2331" y="40"/>
                  </a:cubicBezTo>
                  <a:lnTo>
                    <a:pt x="87" y="1988"/>
                  </a:lnTo>
                  <a:cubicBezTo>
                    <a:pt x="0" y="2058"/>
                    <a:pt x="52" y="2179"/>
                    <a:pt x="157" y="2179"/>
                  </a:cubicBezTo>
                  <a:cubicBezTo>
                    <a:pt x="174" y="2179"/>
                    <a:pt x="209" y="2179"/>
                    <a:pt x="226" y="2162"/>
                  </a:cubicBezTo>
                  <a:lnTo>
                    <a:pt x="2488" y="196"/>
                  </a:lnTo>
                  <a:cubicBezTo>
                    <a:pt x="2582" y="129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6490946" y="1687171"/>
              <a:ext cx="74203" cy="63838"/>
            </a:xfrm>
            <a:custGeom>
              <a:avLst/>
              <a:gdLst/>
              <a:ahLst/>
              <a:cxnLst/>
              <a:rect l="l" t="t" r="r" b="b"/>
              <a:pathLst>
                <a:path w="3465" h="2981" extrusionOk="0">
                  <a:moveTo>
                    <a:pt x="3297" y="1"/>
                  </a:moveTo>
                  <a:cubicBezTo>
                    <a:pt x="3270" y="1"/>
                    <a:pt x="3242" y="12"/>
                    <a:pt x="3218" y="40"/>
                  </a:cubicBezTo>
                  <a:lnTo>
                    <a:pt x="70" y="2771"/>
                  </a:lnTo>
                  <a:cubicBezTo>
                    <a:pt x="0" y="2841"/>
                    <a:pt x="52" y="2963"/>
                    <a:pt x="157" y="2980"/>
                  </a:cubicBezTo>
                  <a:cubicBezTo>
                    <a:pt x="174" y="2963"/>
                    <a:pt x="191" y="2963"/>
                    <a:pt x="226" y="2945"/>
                  </a:cubicBezTo>
                  <a:lnTo>
                    <a:pt x="3357" y="197"/>
                  </a:lnTo>
                  <a:cubicBezTo>
                    <a:pt x="3465" y="130"/>
                    <a:pt x="3386" y="1"/>
                    <a:pt x="3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6522234" y="1681753"/>
              <a:ext cx="72918" cy="65530"/>
            </a:xfrm>
            <a:custGeom>
              <a:avLst/>
              <a:gdLst/>
              <a:ahLst/>
              <a:cxnLst/>
              <a:rect l="l" t="t" r="r" b="b"/>
              <a:pathLst>
                <a:path w="3405" h="3060" extrusionOk="0">
                  <a:moveTo>
                    <a:pt x="3238" y="0"/>
                  </a:moveTo>
                  <a:cubicBezTo>
                    <a:pt x="3214" y="0"/>
                    <a:pt x="3189" y="10"/>
                    <a:pt x="3166" y="32"/>
                  </a:cubicBezTo>
                  <a:lnTo>
                    <a:pt x="87" y="2868"/>
                  </a:lnTo>
                  <a:cubicBezTo>
                    <a:pt x="0" y="2937"/>
                    <a:pt x="52" y="3059"/>
                    <a:pt x="157" y="3059"/>
                  </a:cubicBezTo>
                  <a:cubicBezTo>
                    <a:pt x="192" y="3059"/>
                    <a:pt x="209" y="3042"/>
                    <a:pt x="244" y="3024"/>
                  </a:cubicBezTo>
                  <a:lnTo>
                    <a:pt x="3323" y="206"/>
                  </a:lnTo>
                  <a:cubicBezTo>
                    <a:pt x="3405" y="125"/>
                    <a:pt x="3326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6554270" y="1705866"/>
              <a:ext cx="38783" cy="36191"/>
            </a:xfrm>
            <a:custGeom>
              <a:avLst/>
              <a:gdLst/>
              <a:ahLst/>
              <a:cxnLst/>
              <a:rect l="l" t="t" r="r" b="b"/>
              <a:pathLst>
                <a:path w="1811" h="1690" extrusionOk="0">
                  <a:moveTo>
                    <a:pt x="1660" y="1"/>
                  </a:moveTo>
                  <a:cubicBezTo>
                    <a:pt x="1641" y="1"/>
                    <a:pt x="1620" y="7"/>
                    <a:pt x="1601" y="20"/>
                  </a:cubicBezTo>
                  <a:cubicBezTo>
                    <a:pt x="1079" y="489"/>
                    <a:pt x="557" y="994"/>
                    <a:pt x="70" y="1498"/>
                  </a:cubicBezTo>
                  <a:cubicBezTo>
                    <a:pt x="0" y="1568"/>
                    <a:pt x="53" y="1690"/>
                    <a:pt x="157" y="1690"/>
                  </a:cubicBezTo>
                  <a:cubicBezTo>
                    <a:pt x="174" y="1690"/>
                    <a:pt x="209" y="1672"/>
                    <a:pt x="226" y="1655"/>
                  </a:cubicBezTo>
                  <a:cubicBezTo>
                    <a:pt x="714" y="1150"/>
                    <a:pt x="1218" y="646"/>
                    <a:pt x="1740" y="176"/>
                  </a:cubicBezTo>
                  <a:cubicBezTo>
                    <a:pt x="1810" y="106"/>
                    <a:pt x="1744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7030369" y="1612668"/>
              <a:ext cx="300645" cy="388682"/>
            </a:xfrm>
            <a:custGeom>
              <a:avLst/>
              <a:gdLst/>
              <a:ahLst/>
              <a:cxnLst/>
              <a:rect l="l" t="t" r="r" b="b"/>
              <a:pathLst>
                <a:path w="14039" h="18150" extrusionOk="0">
                  <a:moveTo>
                    <a:pt x="13905" y="0"/>
                  </a:moveTo>
                  <a:cubicBezTo>
                    <a:pt x="13877" y="0"/>
                    <a:pt x="13853" y="12"/>
                    <a:pt x="13847" y="40"/>
                  </a:cubicBezTo>
                  <a:cubicBezTo>
                    <a:pt x="11168" y="7277"/>
                    <a:pt x="6367" y="13539"/>
                    <a:pt x="70" y="17993"/>
                  </a:cubicBezTo>
                  <a:cubicBezTo>
                    <a:pt x="0" y="18045"/>
                    <a:pt x="35" y="18149"/>
                    <a:pt x="122" y="18149"/>
                  </a:cubicBezTo>
                  <a:cubicBezTo>
                    <a:pt x="139" y="18149"/>
                    <a:pt x="157" y="18149"/>
                    <a:pt x="174" y="18132"/>
                  </a:cubicBezTo>
                  <a:cubicBezTo>
                    <a:pt x="6489" y="13661"/>
                    <a:pt x="11325" y="7381"/>
                    <a:pt x="14004" y="110"/>
                  </a:cubicBezTo>
                  <a:cubicBezTo>
                    <a:pt x="14039" y="51"/>
                    <a:pt x="13963" y="0"/>
                    <a:pt x="13905" y="0"/>
                  </a:cubicBezTo>
                  <a:close/>
                </a:path>
              </a:pathLst>
            </a:custGeom>
            <a:solidFill>
              <a:srgbClr val="261E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7083264" y="1503623"/>
              <a:ext cx="30559" cy="151640"/>
            </a:xfrm>
            <a:custGeom>
              <a:avLst/>
              <a:gdLst/>
              <a:ahLst/>
              <a:cxnLst/>
              <a:rect l="l" t="t" r="r" b="b"/>
              <a:pathLst>
                <a:path w="1427" h="7081" extrusionOk="0">
                  <a:moveTo>
                    <a:pt x="714" y="0"/>
                  </a:moveTo>
                  <a:cubicBezTo>
                    <a:pt x="331" y="0"/>
                    <a:pt x="0" y="1583"/>
                    <a:pt x="0" y="3532"/>
                  </a:cubicBezTo>
                  <a:cubicBezTo>
                    <a:pt x="0" y="5497"/>
                    <a:pt x="331" y="7080"/>
                    <a:pt x="714" y="7080"/>
                  </a:cubicBezTo>
                  <a:cubicBezTo>
                    <a:pt x="1114" y="7080"/>
                    <a:pt x="1427" y="5497"/>
                    <a:pt x="1427" y="3532"/>
                  </a:cubicBezTo>
                  <a:cubicBezTo>
                    <a:pt x="1427" y="1583"/>
                    <a:pt x="1114" y="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7028870" y="1354703"/>
              <a:ext cx="135621" cy="87844"/>
            </a:xfrm>
            <a:custGeom>
              <a:avLst/>
              <a:gdLst/>
              <a:ahLst/>
              <a:cxnLst/>
              <a:rect l="l" t="t" r="r" b="b"/>
              <a:pathLst>
                <a:path w="6333" h="4102" extrusionOk="0">
                  <a:moveTo>
                    <a:pt x="1957" y="0"/>
                  </a:moveTo>
                  <a:cubicBezTo>
                    <a:pt x="1839" y="0"/>
                    <a:pt x="1720" y="5"/>
                    <a:pt x="1601" y="13"/>
                  </a:cubicBezTo>
                  <a:cubicBezTo>
                    <a:pt x="888" y="100"/>
                    <a:pt x="314" y="709"/>
                    <a:pt x="1" y="1353"/>
                  </a:cubicBezTo>
                  <a:cubicBezTo>
                    <a:pt x="2384" y="1353"/>
                    <a:pt x="4663" y="2362"/>
                    <a:pt x="6280" y="4101"/>
                  </a:cubicBezTo>
                  <a:cubicBezTo>
                    <a:pt x="6298" y="3336"/>
                    <a:pt x="6333" y="2518"/>
                    <a:pt x="5967" y="1857"/>
                  </a:cubicBezTo>
                  <a:cubicBezTo>
                    <a:pt x="5515" y="1040"/>
                    <a:pt x="4593" y="605"/>
                    <a:pt x="3706" y="327"/>
                  </a:cubicBezTo>
                  <a:cubicBezTo>
                    <a:pt x="3140" y="109"/>
                    <a:pt x="2551" y="0"/>
                    <a:pt x="1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7139071" y="1673401"/>
              <a:ext cx="55229" cy="46299"/>
            </a:xfrm>
            <a:custGeom>
              <a:avLst/>
              <a:gdLst/>
              <a:ahLst/>
              <a:cxnLst/>
              <a:rect l="l" t="t" r="r" b="b"/>
              <a:pathLst>
                <a:path w="2579" h="2162" extrusionOk="0">
                  <a:moveTo>
                    <a:pt x="170" y="0"/>
                  </a:moveTo>
                  <a:cubicBezTo>
                    <a:pt x="80" y="0"/>
                    <a:pt x="1" y="133"/>
                    <a:pt x="108" y="214"/>
                  </a:cubicBezTo>
                  <a:lnTo>
                    <a:pt x="2370" y="2127"/>
                  </a:lnTo>
                  <a:cubicBezTo>
                    <a:pt x="2387" y="2145"/>
                    <a:pt x="2404" y="2162"/>
                    <a:pt x="2439" y="2162"/>
                  </a:cubicBezTo>
                  <a:cubicBezTo>
                    <a:pt x="2543" y="2162"/>
                    <a:pt x="2578" y="2023"/>
                    <a:pt x="2509" y="1971"/>
                  </a:cubicBezTo>
                  <a:lnTo>
                    <a:pt x="247" y="40"/>
                  </a:lnTo>
                  <a:cubicBezTo>
                    <a:pt x="223" y="12"/>
                    <a:pt x="196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7115600" y="1678990"/>
              <a:ext cx="55229" cy="46685"/>
            </a:xfrm>
            <a:custGeom>
              <a:avLst/>
              <a:gdLst/>
              <a:ahLst/>
              <a:cxnLst/>
              <a:rect l="l" t="t" r="r" b="b"/>
              <a:pathLst>
                <a:path w="2579" h="2180" extrusionOk="0">
                  <a:moveTo>
                    <a:pt x="169" y="0"/>
                  </a:moveTo>
                  <a:cubicBezTo>
                    <a:pt x="80" y="0"/>
                    <a:pt x="1" y="129"/>
                    <a:pt x="108" y="196"/>
                  </a:cubicBezTo>
                  <a:lnTo>
                    <a:pt x="2352" y="2162"/>
                  </a:lnTo>
                  <a:cubicBezTo>
                    <a:pt x="2387" y="2179"/>
                    <a:pt x="2404" y="2179"/>
                    <a:pt x="2439" y="2179"/>
                  </a:cubicBezTo>
                  <a:cubicBezTo>
                    <a:pt x="2526" y="2179"/>
                    <a:pt x="2578" y="2058"/>
                    <a:pt x="2509" y="1988"/>
                  </a:cubicBezTo>
                  <a:lnTo>
                    <a:pt x="247" y="40"/>
                  </a:lnTo>
                  <a:cubicBezTo>
                    <a:pt x="223" y="12"/>
                    <a:pt x="196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7097719" y="1687171"/>
              <a:ext cx="74588" cy="63838"/>
            </a:xfrm>
            <a:custGeom>
              <a:avLst/>
              <a:gdLst/>
              <a:ahLst/>
              <a:cxnLst/>
              <a:rect l="l" t="t" r="r" b="b"/>
              <a:pathLst>
                <a:path w="3483" h="2981" extrusionOk="0">
                  <a:moveTo>
                    <a:pt x="169" y="1"/>
                  </a:moveTo>
                  <a:cubicBezTo>
                    <a:pt x="80" y="1"/>
                    <a:pt x="1" y="130"/>
                    <a:pt x="108" y="197"/>
                  </a:cubicBezTo>
                  <a:lnTo>
                    <a:pt x="3257" y="2945"/>
                  </a:lnTo>
                  <a:cubicBezTo>
                    <a:pt x="3274" y="2963"/>
                    <a:pt x="3292" y="2980"/>
                    <a:pt x="3326" y="2980"/>
                  </a:cubicBezTo>
                  <a:lnTo>
                    <a:pt x="3326" y="2963"/>
                  </a:lnTo>
                  <a:cubicBezTo>
                    <a:pt x="3431" y="2963"/>
                    <a:pt x="3483" y="2841"/>
                    <a:pt x="3396" y="2771"/>
                  </a:cubicBezTo>
                  <a:lnTo>
                    <a:pt x="247" y="40"/>
                  </a:lnTo>
                  <a:cubicBezTo>
                    <a:pt x="223" y="12"/>
                    <a:pt x="19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7068059" y="1681903"/>
              <a:ext cx="72597" cy="65380"/>
            </a:xfrm>
            <a:custGeom>
              <a:avLst/>
              <a:gdLst/>
              <a:ahLst/>
              <a:cxnLst/>
              <a:rect l="l" t="t" r="r" b="b"/>
              <a:pathLst>
                <a:path w="3390" h="3053" extrusionOk="0">
                  <a:moveTo>
                    <a:pt x="157" y="0"/>
                  </a:moveTo>
                  <a:cubicBezTo>
                    <a:pt x="72" y="0"/>
                    <a:pt x="1" y="116"/>
                    <a:pt x="84" y="199"/>
                  </a:cubicBezTo>
                  <a:lnTo>
                    <a:pt x="3163" y="3017"/>
                  </a:lnTo>
                  <a:cubicBezTo>
                    <a:pt x="3181" y="3035"/>
                    <a:pt x="3198" y="3052"/>
                    <a:pt x="3233" y="3052"/>
                  </a:cubicBezTo>
                  <a:cubicBezTo>
                    <a:pt x="3337" y="3052"/>
                    <a:pt x="3389" y="2930"/>
                    <a:pt x="3302" y="2861"/>
                  </a:cubicBezTo>
                  <a:lnTo>
                    <a:pt x="223" y="25"/>
                  </a:lnTo>
                  <a:cubicBezTo>
                    <a:pt x="202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7068659" y="1705438"/>
              <a:ext cx="39532" cy="36620"/>
            </a:xfrm>
            <a:custGeom>
              <a:avLst/>
              <a:gdLst/>
              <a:ahLst/>
              <a:cxnLst/>
              <a:rect l="l" t="t" r="r" b="b"/>
              <a:pathLst>
                <a:path w="1846" h="1710" extrusionOk="0">
                  <a:moveTo>
                    <a:pt x="178" y="1"/>
                  </a:moveTo>
                  <a:cubicBezTo>
                    <a:pt x="80" y="1"/>
                    <a:pt x="1" y="133"/>
                    <a:pt x="108" y="214"/>
                  </a:cubicBezTo>
                  <a:cubicBezTo>
                    <a:pt x="648" y="666"/>
                    <a:pt x="1152" y="1170"/>
                    <a:pt x="1639" y="1675"/>
                  </a:cubicBezTo>
                  <a:cubicBezTo>
                    <a:pt x="1655" y="1691"/>
                    <a:pt x="1684" y="1706"/>
                    <a:pt x="1703" y="1709"/>
                  </a:cubicBezTo>
                  <a:lnTo>
                    <a:pt x="1703" y="1709"/>
                  </a:lnTo>
                  <a:cubicBezTo>
                    <a:pt x="1799" y="1701"/>
                    <a:pt x="1845" y="1585"/>
                    <a:pt x="1778" y="1518"/>
                  </a:cubicBezTo>
                  <a:cubicBezTo>
                    <a:pt x="1309" y="1014"/>
                    <a:pt x="787" y="509"/>
                    <a:pt x="265" y="40"/>
                  </a:cubicBezTo>
                  <a:cubicBezTo>
                    <a:pt x="237" y="12"/>
                    <a:pt x="207" y="1"/>
                    <a:pt x="178" y="1"/>
                  </a:cubicBezTo>
                  <a:close/>
                  <a:moveTo>
                    <a:pt x="1703" y="1709"/>
                  </a:moveTo>
                  <a:cubicBezTo>
                    <a:pt x="1699" y="1710"/>
                    <a:pt x="1695" y="1710"/>
                    <a:pt x="1691" y="1710"/>
                  </a:cubicBezTo>
                  <a:lnTo>
                    <a:pt x="1709" y="1710"/>
                  </a:lnTo>
                  <a:cubicBezTo>
                    <a:pt x="1707" y="1710"/>
                    <a:pt x="1705" y="1710"/>
                    <a:pt x="1703" y="1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6278595" y="1241439"/>
              <a:ext cx="1098975" cy="103499"/>
            </a:xfrm>
            <a:custGeom>
              <a:avLst/>
              <a:gdLst/>
              <a:ahLst/>
              <a:cxnLst/>
              <a:rect l="l" t="t" r="r" b="b"/>
              <a:pathLst>
                <a:path w="51318" h="4833" extrusionOk="0">
                  <a:moveTo>
                    <a:pt x="27638" y="1"/>
                  </a:moveTo>
                  <a:cubicBezTo>
                    <a:pt x="12958" y="1"/>
                    <a:pt x="905" y="2119"/>
                    <a:pt x="905" y="2119"/>
                  </a:cubicBezTo>
                  <a:lnTo>
                    <a:pt x="0" y="4833"/>
                  </a:lnTo>
                  <a:cubicBezTo>
                    <a:pt x="0" y="4833"/>
                    <a:pt x="13314" y="2761"/>
                    <a:pt x="28519" y="2761"/>
                  </a:cubicBezTo>
                  <a:cubicBezTo>
                    <a:pt x="36122" y="2761"/>
                    <a:pt x="44197" y="3279"/>
                    <a:pt x="51318" y="4833"/>
                  </a:cubicBezTo>
                  <a:lnTo>
                    <a:pt x="50448" y="2119"/>
                  </a:lnTo>
                  <a:cubicBezTo>
                    <a:pt x="42974" y="530"/>
                    <a:pt x="34978" y="1"/>
                    <a:pt x="27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6614982" y="1488268"/>
              <a:ext cx="262291" cy="208775"/>
            </a:xfrm>
            <a:custGeom>
              <a:avLst/>
              <a:gdLst/>
              <a:ahLst/>
              <a:cxnLst/>
              <a:rect l="l" t="t" r="r" b="b"/>
              <a:pathLst>
                <a:path w="12248" h="9749" extrusionOk="0">
                  <a:moveTo>
                    <a:pt x="9970" y="0"/>
                  </a:moveTo>
                  <a:cubicBezTo>
                    <a:pt x="5723" y="0"/>
                    <a:pt x="7572" y="7669"/>
                    <a:pt x="1" y="9746"/>
                  </a:cubicBezTo>
                  <a:cubicBezTo>
                    <a:pt x="1" y="9746"/>
                    <a:pt x="51" y="9748"/>
                    <a:pt x="142" y="9748"/>
                  </a:cubicBezTo>
                  <a:cubicBezTo>
                    <a:pt x="902" y="9748"/>
                    <a:pt x="4536" y="9596"/>
                    <a:pt x="6229" y="6754"/>
                  </a:cubicBezTo>
                  <a:cubicBezTo>
                    <a:pt x="7829" y="4066"/>
                    <a:pt x="9306" y="932"/>
                    <a:pt x="11172" y="932"/>
                  </a:cubicBezTo>
                  <a:cubicBezTo>
                    <a:pt x="11516" y="932"/>
                    <a:pt x="11874" y="1038"/>
                    <a:pt x="12247" y="1274"/>
                  </a:cubicBezTo>
                  <a:cubicBezTo>
                    <a:pt x="11830" y="491"/>
                    <a:pt x="11030" y="4"/>
                    <a:pt x="10143" y="4"/>
                  </a:cubicBezTo>
                  <a:cubicBezTo>
                    <a:pt x="10084" y="1"/>
                    <a:pt x="10026" y="0"/>
                    <a:pt x="9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6781505" y="1490945"/>
              <a:ext cx="29446" cy="20901"/>
            </a:xfrm>
            <a:custGeom>
              <a:avLst/>
              <a:gdLst/>
              <a:ahLst/>
              <a:cxnLst/>
              <a:rect l="l" t="t" r="r" b="b"/>
              <a:pathLst>
                <a:path w="1375" h="976" extrusionOk="0">
                  <a:moveTo>
                    <a:pt x="1" y="975"/>
                  </a:moveTo>
                  <a:lnTo>
                    <a:pt x="1375" y="1"/>
                  </a:lnTo>
                  <a:cubicBezTo>
                    <a:pt x="818" y="158"/>
                    <a:pt x="349" y="505"/>
                    <a:pt x="1" y="9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6227927" y="1347088"/>
              <a:ext cx="1237187" cy="381872"/>
            </a:xfrm>
            <a:custGeom>
              <a:avLst/>
              <a:gdLst/>
              <a:ahLst/>
              <a:cxnLst/>
              <a:rect l="l" t="t" r="r" b="b"/>
              <a:pathLst>
                <a:path w="57772" h="17832" fill="none" extrusionOk="0">
                  <a:moveTo>
                    <a:pt x="53684" y="1"/>
                  </a:moveTo>
                  <a:cubicBezTo>
                    <a:pt x="53684" y="1"/>
                    <a:pt x="57772" y="16388"/>
                    <a:pt x="42759" y="17101"/>
                  </a:cubicBezTo>
                  <a:cubicBezTo>
                    <a:pt x="27729" y="17831"/>
                    <a:pt x="33453" y="6959"/>
                    <a:pt x="28217" y="6715"/>
                  </a:cubicBezTo>
                  <a:cubicBezTo>
                    <a:pt x="22980" y="6455"/>
                    <a:pt x="26616" y="17223"/>
                    <a:pt x="13308" y="16962"/>
                  </a:cubicBezTo>
                  <a:cubicBezTo>
                    <a:pt x="1" y="16718"/>
                    <a:pt x="2384" y="1"/>
                    <a:pt x="2384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6787480" y="2150142"/>
              <a:ext cx="114163" cy="70627"/>
            </a:xfrm>
            <a:custGeom>
              <a:avLst/>
              <a:gdLst/>
              <a:ahLst/>
              <a:cxnLst/>
              <a:rect l="l" t="t" r="r" b="b"/>
              <a:pathLst>
                <a:path w="5331" h="3298" extrusionOk="0">
                  <a:moveTo>
                    <a:pt x="5214" y="1"/>
                  </a:moveTo>
                  <a:cubicBezTo>
                    <a:pt x="5205" y="1"/>
                    <a:pt x="5194" y="3"/>
                    <a:pt x="5184" y="10"/>
                  </a:cubicBezTo>
                  <a:cubicBezTo>
                    <a:pt x="3444" y="636"/>
                    <a:pt x="1270" y="1419"/>
                    <a:pt x="35" y="3158"/>
                  </a:cubicBezTo>
                  <a:cubicBezTo>
                    <a:pt x="0" y="3228"/>
                    <a:pt x="35" y="3297"/>
                    <a:pt x="104" y="3297"/>
                  </a:cubicBezTo>
                  <a:cubicBezTo>
                    <a:pt x="139" y="3297"/>
                    <a:pt x="174" y="3280"/>
                    <a:pt x="191" y="3263"/>
                  </a:cubicBezTo>
                  <a:cubicBezTo>
                    <a:pt x="1287" y="1697"/>
                    <a:pt x="3131" y="932"/>
                    <a:pt x="5254" y="166"/>
                  </a:cubicBezTo>
                  <a:cubicBezTo>
                    <a:pt x="5330" y="151"/>
                    <a:pt x="5285" y="1"/>
                    <a:pt x="5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6828832" y="2182735"/>
              <a:ext cx="47691" cy="24991"/>
            </a:xfrm>
            <a:custGeom>
              <a:avLst/>
              <a:gdLst/>
              <a:ahLst/>
              <a:cxnLst/>
              <a:rect l="l" t="t" r="r" b="b"/>
              <a:pathLst>
                <a:path w="2227" h="1167" extrusionOk="0">
                  <a:moveTo>
                    <a:pt x="2122" y="1"/>
                  </a:moveTo>
                  <a:cubicBezTo>
                    <a:pt x="1357" y="140"/>
                    <a:pt x="644" y="488"/>
                    <a:pt x="70" y="1027"/>
                  </a:cubicBezTo>
                  <a:cubicBezTo>
                    <a:pt x="0" y="1080"/>
                    <a:pt x="52" y="1166"/>
                    <a:pt x="122" y="1166"/>
                  </a:cubicBezTo>
                  <a:cubicBezTo>
                    <a:pt x="157" y="1166"/>
                    <a:pt x="174" y="1166"/>
                    <a:pt x="191" y="1149"/>
                  </a:cubicBezTo>
                  <a:cubicBezTo>
                    <a:pt x="731" y="645"/>
                    <a:pt x="1409" y="314"/>
                    <a:pt x="2140" y="175"/>
                  </a:cubicBezTo>
                  <a:cubicBezTo>
                    <a:pt x="2192" y="175"/>
                    <a:pt x="2227" y="123"/>
                    <a:pt x="2227" y="71"/>
                  </a:cubicBezTo>
                  <a:cubicBezTo>
                    <a:pt x="2209" y="36"/>
                    <a:pt x="2157" y="1"/>
                    <a:pt x="2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6684281" y="1842986"/>
              <a:ext cx="192242" cy="235137"/>
            </a:xfrm>
            <a:custGeom>
              <a:avLst/>
              <a:gdLst/>
              <a:ahLst/>
              <a:cxnLst/>
              <a:rect l="l" t="t" r="r" b="b"/>
              <a:pathLst>
                <a:path w="8977" h="10980" extrusionOk="0">
                  <a:moveTo>
                    <a:pt x="8281" y="1"/>
                  </a:moveTo>
                  <a:lnTo>
                    <a:pt x="8281" y="1"/>
                  </a:lnTo>
                  <a:cubicBezTo>
                    <a:pt x="8281" y="1"/>
                    <a:pt x="3810" y="819"/>
                    <a:pt x="1792" y="2784"/>
                  </a:cubicBezTo>
                  <a:cubicBezTo>
                    <a:pt x="1792" y="2784"/>
                    <a:pt x="0" y="3915"/>
                    <a:pt x="314" y="7307"/>
                  </a:cubicBezTo>
                  <a:cubicBezTo>
                    <a:pt x="547" y="9849"/>
                    <a:pt x="2907" y="10979"/>
                    <a:pt x="4965" y="10979"/>
                  </a:cubicBezTo>
                  <a:cubicBezTo>
                    <a:pt x="5668" y="10979"/>
                    <a:pt x="6336" y="10847"/>
                    <a:pt x="6872" y="10595"/>
                  </a:cubicBezTo>
                  <a:cubicBezTo>
                    <a:pt x="8977" y="9603"/>
                    <a:pt x="8281" y="1"/>
                    <a:pt x="8281" y="1"/>
                  </a:cubicBezTo>
                  <a:close/>
                </a:path>
              </a:pathLst>
            </a:custGeom>
            <a:solidFill>
              <a:srgbClr val="261E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6690234" y="1964816"/>
              <a:ext cx="171020" cy="113307"/>
            </a:xfrm>
            <a:custGeom>
              <a:avLst/>
              <a:gdLst/>
              <a:ahLst/>
              <a:cxnLst/>
              <a:rect l="l" t="t" r="r" b="b"/>
              <a:pathLst>
                <a:path w="7986" h="5291" extrusionOk="0">
                  <a:moveTo>
                    <a:pt x="5008" y="0"/>
                  </a:moveTo>
                  <a:cubicBezTo>
                    <a:pt x="3302" y="0"/>
                    <a:pt x="1425" y="475"/>
                    <a:pt x="1" y="1114"/>
                  </a:cubicBezTo>
                  <a:cubicBezTo>
                    <a:pt x="1" y="1288"/>
                    <a:pt x="18" y="1444"/>
                    <a:pt x="36" y="1618"/>
                  </a:cubicBezTo>
                  <a:cubicBezTo>
                    <a:pt x="269" y="4160"/>
                    <a:pt x="2629" y="5290"/>
                    <a:pt x="4687" y="5290"/>
                  </a:cubicBezTo>
                  <a:cubicBezTo>
                    <a:pt x="5390" y="5290"/>
                    <a:pt x="6058" y="5158"/>
                    <a:pt x="6594" y="4906"/>
                  </a:cubicBezTo>
                  <a:cubicBezTo>
                    <a:pt x="7429" y="4506"/>
                    <a:pt x="7829" y="2714"/>
                    <a:pt x="7985" y="714"/>
                  </a:cubicBezTo>
                  <a:cubicBezTo>
                    <a:pt x="7189" y="208"/>
                    <a:pt x="6136" y="0"/>
                    <a:pt x="5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6711478" y="1574249"/>
              <a:ext cx="334545" cy="339556"/>
            </a:xfrm>
            <a:custGeom>
              <a:avLst/>
              <a:gdLst/>
              <a:ahLst/>
              <a:cxnLst/>
              <a:rect l="l" t="t" r="r" b="b"/>
              <a:pathLst>
                <a:path w="15622" h="15856" extrusionOk="0">
                  <a:moveTo>
                    <a:pt x="10946" y="0"/>
                  </a:moveTo>
                  <a:cubicBezTo>
                    <a:pt x="8002" y="0"/>
                    <a:pt x="5852" y="5402"/>
                    <a:pt x="5340" y="5402"/>
                  </a:cubicBezTo>
                  <a:cubicBezTo>
                    <a:pt x="5334" y="5402"/>
                    <a:pt x="5329" y="5402"/>
                    <a:pt x="5323" y="5400"/>
                  </a:cubicBezTo>
                  <a:cubicBezTo>
                    <a:pt x="5219" y="5366"/>
                    <a:pt x="5167" y="4896"/>
                    <a:pt x="5149" y="4130"/>
                  </a:cubicBezTo>
                  <a:cubicBezTo>
                    <a:pt x="4541" y="4513"/>
                    <a:pt x="3862" y="4809"/>
                    <a:pt x="3166" y="5035"/>
                  </a:cubicBezTo>
                  <a:cubicBezTo>
                    <a:pt x="3105" y="5055"/>
                    <a:pt x="3043" y="5065"/>
                    <a:pt x="2981" y="5065"/>
                  </a:cubicBezTo>
                  <a:cubicBezTo>
                    <a:pt x="2830" y="5065"/>
                    <a:pt x="2681" y="5007"/>
                    <a:pt x="2558" y="4896"/>
                  </a:cubicBezTo>
                  <a:lnTo>
                    <a:pt x="0" y="15855"/>
                  </a:lnTo>
                  <a:cubicBezTo>
                    <a:pt x="2610" y="12863"/>
                    <a:pt x="8768" y="12272"/>
                    <a:pt x="8768" y="12272"/>
                  </a:cubicBezTo>
                  <a:cubicBezTo>
                    <a:pt x="6663" y="11785"/>
                    <a:pt x="5184" y="8532"/>
                    <a:pt x="5184" y="8532"/>
                  </a:cubicBezTo>
                  <a:cubicBezTo>
                    <a:pt x="9638" y="8114"/>
                    <a:pt x="15622" y="1991"/>
                    <a:pt x="12073" y="269"/>
                  </a:cubicBezTo>
                  <a:cubicBezTo>
                    <a:pt x="11686" y="83"/>
                    <a:pt x="11310" y="0"/>
                    <a:pt x="10946" y="0"/>
                  </a:cubicBezTo>
                  <a:close/>
                </a:path>
              </a:pathLst>
            </a:custGeom>
            <a:solidFill>
              <a:srgbClr val="F7C8B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6708865" y="1378816"/>
              <a:ext cx="288738" cy="536853"/>
            </a:xfrm>
            <a:custGeom>
              <a:avLst/>
              <a:gdLst/>
              <a:ahLst/>
              <a:cxnLst/>
              <a:rect l="l" t="t" r="r" b="b"/>
              <a:pathLst>
                <a:path w="13483" h="25069" extrusionOk="0">
                  <a:moveTo>
                    <a:pt x="5933" y="1"/>
                  </a:moveTo>
                  <a:cubicBezTo>
                    <a:pt x="5880" y="1"/>
                    <a:pt x="5846" y="36"/>
                    <a:pt x="5846" y="88"/>
                  </a:cubicBezTo>
                  <a:cubicBezTo>
                    <a:pt x="5846" y="123"/>
                    <a:pt x="5567" y="3706"/>
                    <a:pt x="5376" y="7255"/>
                  </a:cubicBezTo>
                  <a:cubicBezTo>
                    <a:pt x="4976" y="14509"/>
                    <a:pt x="5254" y="14578"/>
                    <a:pt x="5393" y="14613"/>
                  </a:cubicBezTo>
                  <a:cubicBezTo>
                    <a:pt x="5407" y="14617"/>
                    <a:pt x="5421" y="14618"/>
                    <a:pt x="5435" y="14618"/>
                  </a:cubicBezTo>
                  <a:cubicBezTo>
                    <a:pt x="5649" y="14618"/>
                    <a:pt x="5880" y="14245"/>
                    <a:pt x="6402" y="13413"/>
                  </a:cubicBezTo>
                  <a:cubicBezTo>
                    <a:pt x="7367" y="11884"/>
                    <a:pt x="9042" y="9227"/>
                    <a:pt x="11080" y="9227"/>
                  </a:cubicBezTo>
                  <a:cubicBezTo>
                    <a:pt x="11430" y="9227"/>
                    <a:pt x="11790" y="9306"/>
                    <a:pt x="12160" y="9482"/>
                  </a:cubicBezTo>
                  <a:cubicBezTo>
                    <a:pt x="12960" y="9882"/>
                    <a:pt x="13291" y="10508"/>
                    <a:pt x="13152" y="11378"/>
                  </a:cubicBezTo>
                  <a:cubicBezTo>
                    <a:pt x="12734" y="13691"/>
                    <a:pt x="8698" y="17240"/>
                    <a:pt x="5289" y="17571"/>
                  </a:cubicBezTo>
                  <a:cubicBezTo>
                    <a:pt x="5254" y="17571"/>
                    <a:pt x="5237" y="17588"/>
                    <a:pt x="5219" y="17623"/>
                  </a:cubicBezTo>
                  <a:cubicBezTo>
                    <a:pt x="5202" y="17640"/>
                    <a:pt x="5202" y="17675"/>
                    <a:pt x="5219" y="17692"/>
                  </a:cubicBezTo>
                  <a:cubicBezTo>
                    <a:pt x="5289" y="17832"/>
                    <a:pt x="6576" y="20597"/>
                    <a:pt x="8490" y="21363"/>
                  </a:cubicBezTo>
                  <a:cubicBezTo>
                    <a:pt x="7063" y="21554"/>
                    <a:pt x="2262" y="22372"/>
                    <a:pt x="53" y="24929"/>
                  </a:cubicBezTo>
                  <a:cubicBezTo>
                    <a:pt x="1" y="24981"/>
                    <a:pt x="35" y="25068"/>
                    <a:pt x="122" y="25068"/>
                  </a:cubicBezTo>
                  <a:cubicBezTo>
                    <a:pt x="140" y="25068"/>
                    <a:pt x="157" y="25051"/>
                    <a:pt x="175" y="25051"/>
                  </a:cubicBezTo>
                  <a:cubicBezTo>
                    <a:pt x="2732" y="22111"/>
                    <a:pt x="8838" y="21485"/>
                    <a:pt x="8890" y="21485"/>
                  </a:cubicBezTo>
                  <a:cubicBezTo>
                    <a:pt x="8994" y="21485"/>
                    <a:pt x="8994" y="21345"/>
                    <a:pt x="8907" y="21311"/>
                  </a:cubicBezTo>
                  <a:cubicBezTo>
                    <a:pt x="7081" y="20893"/>
                    <a:pt x="5706" y="18301"/>
                    <a:pt x="5428" y="17745"/>
                  </a:cubicBezTo>
                  <a:cubicBezTo>
                    <a:pt x="8629" y="17344"/>
                    <a:pt x="12856" y="13970"/>
                    <a:pt x="13308" y="11412"/>
                  </a:cubicBezTo>
                  <a:cubicBezTo>
                    <a:pt x="13482" y="10473"/>
                    <a:pt x="13100" y="9742"/>
                    <a:pt x="12230" y="9325"/>
                  </a:cubicBezTo>
                  <a:cubicBezTo>
                    <a:pt x="11830" y="9134"/>
                    <a:pt x="11441" y="9049"/>
                    <a:pt x="11066" y="9049"/>
                  </a:cubicBezTo>
                  <a:cubicBezTo>
                    <a:pt x="8942" y="9049"/>
                    <a:pt x="7236" y="11759"/>
                    <a:pt x="6246" y="13326"/>
                  </a:cubicBezTo>
                  <a:cubicBezTo>
                    <a:pt x="5933" y="13830"/>
                    <a:pt x="5585" y="14387"/>
                    <a:pt x="5445" y="14439"/>
                  </a:cubicBezTo>
                  <a:cubicBezTo>
                    <a:pt x="5115" y="13883"/>
                    <a:pt x="5602" y="5602"/>
                    <a:pt x="6020" y="105"/>
                  </a:cubicBezTo>
                  <a:cubicBezTo>
                    <a:pt x="6020" y="53"/>
                    <a:pt x="5985" y="18"/>
                    <a:pt x="59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5580852" y="2467726"/>
              <a:ext cx="2477351" cy="2674048"/>
            </a:xfrm>
            <a:custGeom>
              <a:avLst/>
              <a:gdLst/>
              <a:ahLst/>
              <a:cxnLst/>
              <a:rect l="l" t="t" r="r" b="b"/>
              <a:pathLst>
                <a:path w="115683" h="124868" extrusionOk="0">
                  <a:moveTo>
                    <a:pt x="35957" y="1"/>
                  </a:moveTo>
                  <a:cubicBezTo>
                    <a:pt x="27451" y="4367"/>
                    <a:pt x="1079" y="17901"/>
                    <a:pt x="539" y="19780"/>
                  </a:cubicBezTo>
                  <a:cubicBezTo>
                    <a:pt x="0" y="21693"/>
                    <a:pt x="8698" y="103228"/>
                    <a:pt x="11012" y="124868"/>
                  </a:cubicBezTo>
                  <a:lnTo>
                    <a:pt x="104653" y="124868"/>
                  </a:lnTo>
                  <a:cubicBezTo>
                    <a:pt x="106984" y="103228"/>
                    <a:pt x="115682" y="21693"/>
                    <a:pt x="115125" y="19780"/>
                  </a:cubicBezTo>
                  <a:cubicBezTo>
                    <a:pt x="114638" y="18075"/>
                    <a:pt x="92998" y="6820"/>
                    <a:pt x="82578" y="1462"/>
                  </a:cubicBezTo>
                  <a:lnTo>
                    <a:pt x="57911" y="50414"/>
                  </a:lnTo>
                  <a:cubicBezTo>
                    <a:pt x="57911" y="50414"/>
                    <a:pt x="44064" y="18927"/>
                    <a:pt x="35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6350871" y="2458411"/>
              <a:ext cx="998389" cy="1088931"/>
            </a:xfrm>
            <a:custGeom>
              <a:avLst/>
              <a:gdLst/>
              <a:ahLst/>
              <a:cxnLst/>
              <a:rect l="l" t="t" r="r" b="b"/>
              <a:pathLst>
                <a:path w="46621" h="50849" extrusionOk="0">
                  <a:moveTo>
                    <a:pt x="818" y="1"/>
                  </a:moveTo>
                  <a:lnTo>
                    <a:pt x="0" y="436"/>
                  </a:lnTo>
                  <a:cubicBezTo>
                    <a:pt x="8089" y="19362"/>
                    <a:pt x="21954" y="50849"/>
                    <a:pt x="21954" y="50849"/>
                  </a:cubicBezTo>
                  <a:lnTo>
                    <a:pt x="46621" y="1897"/>
                  </a:lnTo>
                  <a:lnTo>
                    <a:pt x="42968" y="18"/>
                  </a:lnTo>
                  <a:cubicBezTo>
                    <a:pt x="41959" y="2297"/>
                    <a:pt x="40898" y="4559"/>
                    <a:pt x="39506" y="6646"/>
                  </a:cubicBezTo>
                  <a:cubicBezTo>
                    <a:pt x="35806" y="12169"/>
                    <a:pt x="29576" y="14624"/>
                    <a:pt x="23219" y="14624"/>
                  </a:cubicBezTo>
                  <a:cubicBezTo>
                    <a:pt x="21326" y="14624"/>
                    <a:pt x="19422" y="14406"/>
                    <a:pt x="17570" y="13987"/>
                  </a:cubicBezTo>
                  <a:cubicBezTo>
                    <a:pt x="10090" y="12282"/>
                    <a:pt x="3427" y="7238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6035706" y="2358210"/>
              <a:ext cx="785309" cy="1189132"/>
            </a:xfrm>
            <a:custGeom>
              <a:avLst/>
              <a:gdLst/>
              <a:ahLst/>
              <a:cxnLst/>
              <a:rect l="l" t="t" r="r" b="b"/>
              <a:pathLst>
                <a:path w="36671" h="55528" extrusionOk="0">
                  <a:moveTo>
                    <a:pt x="17327" y="0"/>
                  </a:moveTo>
                  <a:cubicBezTo>
                    <a:pt x="17327" y="0"/>
                    <a:pt x="0" y="7655"/>
                    <a:pt x="209" y="10873"/>
                  </a:cubicBezTo>
                  <a:cubicBezTo>
                    <a:pt x="401" y="14091"/>
                    <a:pt x="17100" y="22128"/>
                    <a:pt x="17100" y="22128"/>
                  </a:cubicBezTo>
                  <a:cubicBezTo>
                    <a:pt x="17100" y="22128"/>
                    <a:pt x="10003" y="27434"/>
                    <a:pt x="10316" y="29312"/>
                  </a:cubicBezTo>
                  <a:cubicBezTo>
                    <a:pt x="10960" y="32948"/>
                    <a:pt x="36671" y="55528"/>
                    <a:pt x="36671" y="55528"/>
                  </a:cubicBezTo>
                  <a:cubicBezTo>
                    <a:pt x="36671" y="55528"/>
                    <a:pt x="34844" y="25207"/>
                    <a:pt x="1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6037205" y="2512098"/>
              <a:ext cx="786787" cy="1037107"/>
            </a:xfrm>
            <a:custGeom>
              <a:avLst/>
              <a:gdLst/>
              <a:ahLst/>
              <a:cxnLst/>
              <a:rect l="l" t="t" r="r" b="b"/>
              <a:pathLst>
                <a:path w="36740" h="48429" extrusionOk="0">
                  <a:moveTo>
                    <a:pt x="3498" y="0"/>
                  </a:moveTo>
                  <a:cubicBezTo>
                    <a:pt x="3486" y="0"/>
                    <a:pt x="3473" y="5"/>
                    <a:pt x="3462" y="16"/>
                  </a:cubicBezTo>
                  <a:cubicBezTo>
                    <a:pt x="1113" y="1617"/>
                    <a:pt x="0" y="2817"/>
                    <a:pt x="52" y="3704"/>
                  </a:cubicBezTo>
                  <a:cubicBezTo>
                    <a:pt x="244" y="6818"/>
                    <a:pt x="15187" y="14159"/>
                    <a:pt x="16857" y="14977"/>
                  </a:cubicBezTo>
                  <a:cubicBezTo>
                    <a:pt x="15900" y="15690"/>
                    <a:pt x="9846" y="20352"/>
                    <a:pt x="10159" y="22144"/>
                  </a:cubicBezTo>
                  <a:cubicBezTo>
                    <a:pt x="10785" y="25779"/>
                    <a:pt x="35505" y="47489"/>
                    <a:pt x="36549" y="48411"/>
                  </a:cubicBezTo>
                  <a:cubicBezTo>
                    <a:pt x="36566" y="48429"/>
                    <a:pt x="36583" y="48429"/>
                    <a:pt x="36601" y="48429"/>
                  </a:cubicBezTo>
                  <a:lnTo>
                    <a:pt x="36618" y="48429"/>
                  </a:lnTo>
                  <a:cubicBezTo>
                    <a:pt x="36705" y="48429"/>
                    <a:pt x="36740" y="48324"/>
                    <a:pt x="36688" y="48272"/>
                  </a:cubicBezTo>
                  <a:cubicBezTo>
                    <a:pt x="36427" y="48046"/>
                    <a:pt x="10977" y="25675"/>
                    <a:pt x="10350" y="22126"/>
                  </a:cubicBezTo>
                  <a:cubicBezTo>
                    <a:pt x="10037" y="20317"/>
                    <a:pt x="17030" y="15081"/>
                    <a:pt x="17100" y="15029"/>
                  </a:cubicBezTo>
                  <a:cubicBezTo>
                    <a:pt x="17152" y="14977"/>
                    <a:pt x="17135" y="14907"/>
                    <a:pt x="17083" y="14872"/>
                  </a:cubicBezTo>
                  <a:cubicBezTo>
                    <a:pt x="16909" y="14785"/>
                    <a:pt x="417" y="6835"/>
                    <a:pt x="226" y="3687"/>
                  </a:cubicBezTo>
                  <a:cubicBezTo>
                    <a:pt x="174" y="2887"/>
                    <a:pt x="1305" y="1704"/>
                    <a:pt x="3549" y="155"/>
                  </a:cubicBezTo>
                  <a:cubicBezTo>
                    <a:pt x="3621" y="126"/>
                    <a:pt x="3560" y="0"/>
                    <a:pt x="34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6820994" y="2358210"/>
              <a:ext cx="782333" cy="1189132"/>
            </a:xfrm>
            <a:custGeom>
              <a:avLst/>
              <a:gdLst/>
              <a:ahLst/>
              <a:cxnLst/>
              <a:rect l="l" t="t" r="r" b="b"/>
              <a:pathLst>
                <a:path w="36532" h="55528" extrusionOk="0">
                  <a:moveTo>
                    <a:pt x="19206" y="0"/>
                  </a:moveTo>
                  <a:cubicBezTo>
                    <a:pt x="1688" y="25207"/>
                    <a:pt x="1" y="55528"/>
                    <a:pt x="1" y="55528"/>
                  </a:cubicBezTo>
                  <a:cubicBezTo>
                    <a:pt x="1" y="55528"/>
                    <a:pt x="25572" y="32948"/>
                    <a:pt x="26199" y="29312"/>
                  </a:cubicBezTo>
                  <a:cubicBezTo>
                    <a:pt x="26529" y="27434"/>
                    <a:pt x="19414" y="22128"/>
                    <a:pt x="19414" y="22128"/>
                  </a:cubicBezTo>
                  <a:cubicBezTo>
                    <a:pt x="19414" y="22128"/>
                    <a:pt x="36114" y="14091"/>
                    <a:pt x="36323" y="10873"/>
                  </a:cubicBezTo>
                  <a:cubicBezTo>
                    <a:pt x="36532" y="7655"/>
                    <a:pt x="19206" y="0"/>
                    <a:pt x="19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3" name="Google Shape;1433;p44"/>
            <p:cNvSpPr/>
            <p:nvPr/>
          </p:nvSpPr>
          <p:spPr>
            <a:xfrm>
              <a:off x="6819131" y="2523641"/>
              <a:ext cx="782718" cy="1025564"/>
            </a:xfrm>
            <a:custGeom>
              <a:avLst/>
              <a:gdLst/>
              <a:ahLst/>
              <a:cxnLst/>
              <a:rect l="l" t="t" r="r" b="b"/>
              <a:pathLst>
                <a:path w="36550" h="47890" extrusionOk="0">
                  <a:moveTo>
                    <a:pt x="33833" y="0"/>
                  </a:moveTo>
                  <a:cubicBezTo>
                    <a:pt x="33766" y="0"/>
                    <a:pt x="33693" y="127"/>
                    <a:pt x="33766" y="156"/>
                  </a:cubicBezTo>
                  <a:cubicBezTo>
                    <a:pt x="35505" y="1443"/>
                    <a:pt x="36358" y="2452"/>
                    <a:pt x="36323" y="3148"/>
                  </a:cubicBezTo>
                  <a:cubicBezTo>
                    <a:pt x="36114" y="6279"/>
                    <a:pt x="19641" y="14246"/>
                    <a:pt x="19467" y="14333"/>
                  </a:cubicBezTo>
                  <a:cubicBezTo>
                    <a:pt x="19414" y="14368"/>
                    <a:pt x="19397" y="14438"/>
                    <a:pt x="19449" y="14490"/>
                  </a:cubicBezTo>
                  <a:cubicBezTo>
                    <a:pt x="19519" y="14542"/>
                    <a:pt x="26512" y="19778"/>
                    <a:pt x="26199" y="21587"/>
                  </a:cubicBezTo>
                  <a:cubicBezTo>
                    <a:pt x="25572" y="25119"/>
                    <a:pt x="279" y="47525"/>
                    <a:pt x="36" y="47733"/>
                  </a:cubicBezTo>
                  <a:cubicBezTo>
                    <a:pt x="1" y="47768"/>
                    <a:pt x="1" y="47820"/>
                    <a:pt x="36" y="47855"/>
                  </a:cubicBezTo>
                  <a:cubicBezTo>
                    <a:pt x="36" y="47872"/>
                    <a:pt x="70" y="47890"/>
                    <a:pt x="88" y="47890"/>
                  </a:cubicBezTo>
                  <a:cubicBezTo>
                    <a:pt x="105" y="47890"/>
                    <a:pt x="140" y="47890"/>
                    <a:pt x="157" y="47872"/>
                  </a:cubicBezTo>
                  <a:cubicBezTo>
                    <a:pt x="1201" y="46950"/>
                    <a:pt x="25746" y="25240"/>
                    <a:pt x="26373" y="21605"/>
                  </a:cubicBezTo>
                  <a:cubicBezTo>
                    <a:pt x="26686" y="19813"/>
                    <a:pt x="20632" y="15151"/>
                    <a:pt x="19675" y="14420"/>
                  </a:cubicBezTo>
                  <a:cubicBezTo>
                    <a:pt x="21363" y="13620"/>
                    <a:pt x="36306" y="6279"/>
                    <a:pt x="36497" y="3165"/>
                  </a:cubicBezTo>
                  <a:cubicBezTo>
                    <a:pt x="36549" y="2382"/>
                    <a:pt x="35679" y="1356"/>
                    <a:pt x="33870" y="17"/>
                  </a:cubicBezTo>
                  <a:cubicBezTo>
                    <a:pt x="33859" y="5"/>
                    <a:pt x="33846" y="0"/>
                    <a:pt x="338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4" name="Google Shape;1434;p44"/>
            <p:cNvSpPr/>
            <p:nvPr/>
          </p:nvSpPr>
          <p:spPr>
            <a:xfrm>
              <a:off x="6818960" y="3548156"/>
              <a:ext cx="4112" cy="1595482"/>
            </a:xfrm>
            <a:custGeom>
              <a:avLst/>
              <a:gdLst/>
              <a:ahLst/>
              <a:cxnLst/>
              <a:rect l="l" t="t" r="r" b="b"/>
              <a:pathLst>
                <a:path w="192" h="74503" extrusionOk="0">
                  <a:moveTo>
                    <a:pt x="96" y="1"/>
                  </a:moveTo>
                  <a:cubicBezTo>
                    <a:pt x="48" y="1"/>
                    <a:pt x="0" y="23"/>
                    <a:pt x="9" y="66"/>
                  </a:cubicBezTo>
                  <a:lnTo>
                    <a:pt x="9" y="74416"/>
                  </a:lnTo>
                  <a:cubicBezTo>
                    <a:pt x="9" y="74468"/>
                    <a:pt x="44" y="74503"/>
                    <a:pt x="96" y="74503"/>
                  </a:cubicBezTo>
                  <a:cubicBezTo>
                    <a:pt x="148" y="74503"/>
                    <a:pt x="183" y="74468"/>
                    <a:pt x="183" y="74416"/>
                  </a:cubicBezTo>
                  <a:lnTo>
                    <a:pt x="183" y="66"/>
                  </a:lnTo>
                  <a:cubicBezTo>
                    <a:pt x="191" y="23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6885453" y="3596682"/>
              <a:ext cx="105447" cy="90735"/>
            </a:xfrm>
            <a:custGeom>
              <a:avLst/>
              <a:gdLst/>
              <a:ahLst/>
              <a:cxnLst/>
              <a:rect l="l" t="t" r="r" b="b"/>
              <a:pathLst>
                <a:path w="4924" h="4237" extrusionOk="0">
                  <a:moveTo>
                    <a:pt x="2818" y="183"/>
                  </a:moveTo>
                  <a:cubicBezTo>
                    <a:pt x="3879" y="183"/>
                    <a:pt x="4749" y="1053"/>
                    <a:pt x="4749" y="2114"/>
                  </a:cubicBezTo>
                  <a:cubicBezTo>
                    <a:pt x="4749" y="3281"/>
                    <a:pt x="3791" y="4057"/>
                    <a:pt x="2794" y="4057"/>
                  </a:cubicBezTo>
                  <a:cubicBezTo>
                    <a:pt x="2320" y="4057"/>
                    <a:pt x="1837" y="3881"/>
                    <a:pt x="1444" y="3489"/>
                  </a:cubicBezTo>
                  <a:cubicBezTo>
                    <a:pt x="226" y="2271"/>
                    <a:pt x="1096" y="183"/>
                    <a:pt x="2818" y="183"/>
                  </a:cubicBezTo>
                  <a:close/>
                  <a:moveTo>
                    <a:pt x="2800" y="1"/>
                  </a:moveTo>
                  <a:cubicBezTo>
                    <a:pt x="2283" y="1"/>
                    <a:pt x="1755" y="192"/>
                    <a:pt x="1322" y="618"/>
                  </a:cubicBezTo>
                  <a:cubicBezTo>
                    <a:pt x="0" y="1958"/>
                    <a:pt x="940" y="4237"/>
                    <a:pt x="2818" y="4237"/>
                  </a:cubicBezTo>
                  <a:cubicBezTo>
                    <a:pt x="3984" y="4237"/>
                    <a:pt x="4923" y="3280"/>
                    <a:pt x="4923" y="2114"/>
                  </a:cubicBezTo>
                  <a:cubicBezTo>
                    <a:pt x="4923" y="842"/>
                    <a:pt x="3886" y="1"/>
                    <a:pt x="28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6885453" y="3987677"/>
              <a:ext cx="105447" cy="90521"/>
            </a:xfrm>
            <a:custGeom>
              <a:avLst/>
              <a:gdLst/>
              <a:ahLst/>
              <a:cxnLst/>
              <a:rect l="l" t="t" r="r" b="b"/>
              <a:pathLst>
                <a:path w="4924" h="4227" extrusionOk="0">
                  <a:moveTo>
                    <a:pt x="2818" y="191"/>
                  </a:moveTo>
                  <a:cubicBezTo>
                    <a:pt x="3879" y="191"/>
                    <a:pt x="4749" y="1043"/>
                    <a:pt x="4749" y="2122"/>
                  </a:cubicBezTo>
                  <a:cubicBezTo>
                    <a:pt x="4749" y="3285"/>
                    <a:pt x="3797" y="4051"/>
                    <a:pt x="2804" y="4051"/>
                  </a:cubicBezTo>
                  <a:cubicBezTo>
                    <a:pt x="2326" y="4051"/>
                    <a:pt x="1839" y="3874"/>
                    <a:pt x="1444" y="3479"/>
                  </a:cubicBezTo>
                  <a:cubicBezTo>
                    <a:pt x="226" y="2261"/>
                    <a:pt x="1096" y="191"/>
                    <a:pt x="2818" y="191"/>
                  </a:cubicBezTo>
                  <a:close/>
                  <a:moveTo>
                    <a:pt x="2801" y="0"/>
                  </a:moveTo>
                  <a:cubicBezTo>
                    <a:pt x="2283" y="0"/>
                    <a:pt x="1755" y="193"/>
                    <a:pt x="1322" y="626"/>
                  </a:cubicBezTo>
                  <a:cubicBezTo>
                    <a:pt x="0" y="1948"/>
                    <a:pt x="940" y="4227"/>
                    <a:pt x="2818" y="4227"/>
                  </a:cubicBezTo>
                  <a:cubicBezTo>
                    <a:pt x="3984" y="4227"/>
                    <a:pt x="4923" y="3288"/>
                    <a:pt x="4923" y="2122"/>
                  </a:cubicBezTo>
                  <a:cubicBezTo>
                    <a:pt x="4923" y="850"/>
                    <a:pt x="3886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6885453" y="4378629"/>
              <a:ext cx="105447" cy="90735"/>
            </a:xfrm>
            <a:custGeom>
              <a:avLst/>
              <a:gdLst/>
              <a:ahLst/>
              <a:cxnLst/>
              <a:rect l="l" t="t" r="r" b="b"/>
              <a:pathLst>
                <a:path w="4924" h="4237" extrusionOk="0">
                  <a:moveTo>
                    <a:pt x="2818" y="183"/>
                  </a:moveTo>
                  <a:cubicBezTo>
                    <a:pt x="3879" y="183"/>
                    <a:pt x="4749" y="1053"/>
                    <a:pt x="4749" y="2114"/>
                  </a:cubicBezTo>
                  <a:cubicBezTo>
                    <a:pt x="4749" y="3281"/>
                    <a:pt x="3791" y="4057"/>
                    <a:pt x="2794" y="4057"/>
                  </a:cubicBezTo>
                  <a:cubicBezTo>
                    <a:pt x="2320" y="4057"/>
                    <a:pt x="1837" y="3881"/>
                    <a:pt x="1444" y="3488"/>
                  </a:cubicBezTo>
                  <a:cubicBezTo>
                    <a:pt x="226" y="2271"/>
                    <a:pt x="1096" y="183"/>
                    <a:pt x="2818" y="183"/>
                  </a:cubicBezTo>
                  <a:close/>
                  <a:moveTo>
                    <a:pt x="2800" y="0"/>
                  </a:moveTo>
                  <a:cubicBezTo>
                    <a:pt x="2283" y="0"/>
                    <a:pt x="1755" y="191"/>
                    <a:pt x="1322" y="618"/>
                  </a:cubicBezTo>
                  <a:cubicBezTo>
                    <a:pt x="0" y="1958"/>
                    <a:pt x="940" y="4236"/>
                    <a:pt x="2818" y="4236"/>
                  </a:cubicBezTo>
                  <a:cubicBezTo>
                    <a:pt x="3984" y="4219"/>
                    <a:pt x="4923" y="3280"/>
                    <a:pt x="4923" y="2114"/>
                  </a:cubicBezTo>
                  <a:cubicBezTo>
                    <a:pt x="4923" y="842"/>
                    <a:pt x="3886" y="0"/>
                    <a:pt x="2800" y="0"/>
                  </a:cubicBezTo>
                  <a:close/>
                </a:path>
              </a:pathLst>
            </a:custGeom>
            <a:solidFill>
              <a:srgbClr val="261E2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6885453" y="4769539"/>
              <a:ext cx="105447" cy="90607"/>
            </a:xfrm>
            <a:custGeom>
              <a:avLst/>
              <a:gdLst/>
              <a:ahLst/>
              <a:cxnLst/>
              <a:rect l="l" t="t" r="r" b="b"/>
              <a:pathLst>
                <a:path w="4924" h="4231" extrusionOk="0">
                  <a:moveTo>
                    <a:pt x="2818" y="177"/>
                  </a:moveTo>
                  <a:cubicBezTo>
                    <a:pt x="3879" y="177"/>
                    <a:pt x="4749" y="1047"/>
                    <a:pt x="4749" y="2126"/>
                  </a:cubicBezTo>
                  <a:cubicBezTo>
                    <a:pt x="4749" y="3289"/>
                    <a:pt x="3797" y="4055"/>
                    <a:pt x="2804" y="4055"/>
                  </a:cubicBezTo>
                  <a:cubicBezTo>
                    <a:pt x="2326" y="4055"/>
                    <a:pt x="1839" y="3878"/>
                    <a:pt x="1444" y="3483"/>
                  </a:cubicBezTo>
                  <a:cubicBezTo>
                    <a:pt x="226" y="2265"/>
                    <a:pt x="1096" y="177"/>
                    <a:pt x="2818" y="177"/>
                  </a:cubicBezTo>
                  <a:close/>
                  <a:moveTo>
                    <a:pt x="2808" y="1"/>
                  </a:moveTo>
                  <a:cubicBezTo>
                    <a:pt x="2288" y="1"/>
                    <a:pt x="1757" y="195"/>
                    <a:pt x="1322" y="630"/>
                  </a:cubicBezTo>
                  <a:cubicBezTo>
                    <a:pt x="0" y="1952"/>
                    <a:pt x="940" y="4231"/>
                    <a:pt x="2818" y="4231"/>
                  </a:cubicBezTo>
                  <a:cubicBezTo>
                    <a:pt x="3984" y="4231"/>
                    <a:pt x="4923" y="3291"/>
                    <a:pt x="4923" y="2126"/>
                  </a:cubicBezTo>
                  <a:cubicBezTo>
                    <a:pt x="4923" y="845"/>
                    <a:pt x="3891" y="1"/>
                    <a:pt x="2808" y="1"/>
                  </a:cubicBezTo>
                  <a:close/>
                </a:path>
              </a:pathLst>
            </a:custGeom>
            <a:solidFill>
              <a:srgbClr val="261E2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7883093" y="3357712"/>
              <a:ext cx="126670" cy="1196585"/>
            </a:xfrm>
            <a:custGeom>
              <a:avLst/>
              <a:gdLst/>
              <a:ahLst/>
              <a:cxnLst/>
              <a:rect l="l" t="t" r="r" b="b"/>
              <a:pathLst>
                <a:path w="5915" h="55876" extrusionOk="0">
                  <a:moveTo>
                    <a:pt x="5828" y="0"/>
                  </a:moveTo>
                  <a:cubicBezTo>
                    <a:pt x="5775" y="0"/>
                    <a:pt x="5741" y="35"/>
                    <a:pt x="5723" y="70"/>
                  </a:cubicBezTo>
                  <a:lnTo>
                    <a:pt x="0" y="55771"/>
                  </a:lnTo>
                  <a:cubicBezTo>
                    <a:pt x="0" y="55824"/>
                    <a:pt x="35" y="55858"/>
                    <a:pt x="87" y="55876"/>
                  </a:cubicBezTo>
                  <a:cubicBezTo>
                    <a:pt x="122" y="55858"/>
                    <a:pt x="174" y="55824"/>
                    <a:pt x="174" y="55789"/>
                  </a:cubicBezTo>
                  <a:lnTo>
                    <a:pt x="5897" y="87"/>
                  </a:lnTo>
                  <a:cubicBezTo>
                    <a:pt x="5915" y="53"/>
                    <a:pt x="5880" y="0"/>
                    <a:pt x="58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5633361" y="3357605"/>
              <a:ext cx="126691" cy="1196692"/>
            </a:xfrm>
            <a:custGeom>
              <a:avLst/>
              <a:gdLst/>
              <a:ahLst/>
              <a:cxnLst/>
              <a:rect l="l" t="t" r="r" b="b"/>
              <a:pathLst>
                <a:path w="5916" h="55881" extrusionOk="0">
                  <a:moveTo>
                    <a:pt x="114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6" y="5"/>
                    <a:pt x="1" y="40"/>
                    <a:pt x="18" y="92"/>
                  </a:cubicBezTo>
                  <a:lnTo>
                    <a:pt x="5742" y="55794"/>
                  </a:lnTo>
                  <a:cubicBezTo>
                    <a:pt x="5742" y="55846"/>
                    <a:pt x="5776" y="55863"/>
                    <a:pt x="5829" y="55881"/>
                  </a:cubicBezTo>
                  <a:lnTo>
                    <a:pt x="5829" y="55863"/>
                  </a:lnTo>
                  <a:cubicBezTo>
                    <a:pt x="5881" y="55863"/>
                    <a:pt x="5916" y="55811"/>
                    <a:pt x="5916" y="55776"/>
                  </a:cubicBezTo>
                  <a:lnTo>
                    <a:pt x="192" y="75"/>
                  </a:lnTo>
                  <a:cubicBezTo>
                    <a:pt x="178" y="32"/>
                    <a:pt x="15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5735082" y="2994856"/>
              <a:ext cx="1885" cy="6360"/>
            </a:xfrm>
            <a:custGeom>
              <a:avLst/>
              <a:gdLst/>
              <a:ahLst/>
              <a:cxnLst/>
              <a:rect l="l" t="t" r="r" b="b"/>
              <a:pathLst>
                <a:path w="88" h="29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05"/>
                    <a:pt x="35" y="192"/>
                    <a:pt x="87" y="297"/>
                  </a:cubicBezTo>
                  <a:cubicBezTo>
                    <a:pt x="52" y="192"/>
                    <a:pt x="35" y="105"/>
                    <a:pt x="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6119524" y="3068995"/>
              <a:ext cx="109538" cy="149027"/>
            </a:xfrm>
            <a:custGeom>
              <a:avLst/>
              <a:gdLst/>
              <a:ahLst/>
              <a:cxnLst/>
              <a:rect l="l" t="t" r="r" b="b"/>
              <a:pathLst>
                <a:path w="5115" h="6959" extrusionOk="0">
                  <a:moveTo>
                    <a:pt x="2819" y="1"/>
                  </a:moveTo>
                  <a:cubicBezTo>
                    <a:pt x="1410" y="3567"/>
                    <a:pt x="0" y="6959"/>
                    <a:pt x="0" y="6959"/>
                  </a:cubicBezTo>
                  <a:cubicBezTo>
                    <a:pt x="1027" y="6820"/>
                    <a:pt x="2018" y="6663"/>
                    <a:pt x="3010" y="6489"/>
                  </a:cubicBezTo>
                  <a:cubicBezTo>
                    <a:pt x="3723" y="4628"/>
                    <a:pt x="4436" y="2767"/>
                    <a:pt x="5115" y="905"/>
                  </a:cubicBezTo>
                  <a:cubicBezTo>
                    <a:pt x="4332" y="644"/>
                    <a:pt x="3567" y="349"/>
                    <a:pt x="2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7283687" y="3142748"/>
              <a:ext cx="57756" cy="53302"/>
            </a:xfrm>
            <a:custGeom>
              <a:avLst/>
              <a:gdLst/>
              <a:ahLst/>
              <a:cxnLst/>
              <a:rect l="l" t="t" r="r" b="b"/>
              <a:pathLst>
                <a:path w="2697" h="2489" extrusionOk="0">
                  <a:moveTo>
                    <a:pt x="2314" y="1"/>
                  </a:moveTo>
                  <a:cubicBezTo>
                    <a:pt x="1531" y="140"/>
                    <a:pt x="748" y="332"/>
                    <a:pt x="0" y="592"/>
                  </a:cubicBezTo>
                  <a:cubicBezTo>
                    <a:pt x="139" y="1080"/>
                    <a:pt x="226" y="1410"/>
                    <a:pt x="226" y="1410"/>
                  </a:cubicBezTo>
                  <a:cubicBezTo>
                    <a:pt x="1044" y="1775"/>
                    <a:pt x="1862" y="2141"/>
                    <a:pt x="2697" y="2489"/>
                  </a:cubicBezTo>
                  <a:cubicBezTo>
                    <a:pt x="2697" y="2489"/>
                    <a:pt x="2540" y="1393"/>
                    <a:pt x="2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7387250" y="3128593"/>
              <a:ext cx="92770" cy="121851"/>
            </a:xfrm>
            <a:custGeom>
              <a:avLst/>
              <a:gdLst/>
              <a:ahLst/>
              <a:cxnLst/>
              <a:rect l="l" t="t" r="r" b="b"/>
              <a:pathLst>
                <a:path w="4332" h="5690" extrusionOk="0">
                  <a:moveTo>
                    <a:pt x="2888" y="1"/>
                  </a:moveTo>
                  <a:cubicBezTo>
                    <a:pt x="2575" y="53"/>
                    <a:pt x="2262" y="88"/>
                    <a:pt x="1949" y="123"/>
                  </a:cubicBezTo>
                  <a:cubicBezTo>
                    <a:pt x="1305" y="192"/>
                    <a:pt x="644" y="262"/>
                    <a:pt x="0" y="331"/>
                  </a:cubicBezTo>
                  <a:cubicBezTo>
                    <a:pt x="609" y="2784"/>
                    <a:pt x="1166" y="4820"/>
                    <a:pt x="1166" y="4820"/>
                  </a:cubicBezTo>
                  <a:cubicBezTo>
                    <a:pt x="2210" y="5133"/>
                    <a:pt x="3271" y="5428"/>
                    <a:pt x="4332" y="5689"/>
                  </a:cubicBezTo>
                  <a:cubicBezTo>
                    <a:pt x="4332" y="5689"/>
                    <a:pt x="3688" y="3045"/>
                    <a:pt x="2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7496016" y="3099169"/>
              <a:ext cx="120738" cy="169157"/>
            </a:xfrm>
            <a:custGeom>
              <a:avLst/>
              <a:gdLst/>
              <a:ahLst/>
              <a:cxnLst/>
              <a:rect l="l" t="t" r="r" b="b"/>
              <a:pathLst>
                <a:path w="5638" h="7899" extrusionOk="0">
                  <a:moveTo>
                    <a:pt x="2993" y="1"/>
                  </a:moveTo>
                  <a:cubicBezTo>
                    <a:pt x="2141" y="383"/>
                    <a:pt x="1253" y="697"/>
                    <a:pt x="366" y="940"/>
                  </a:cubicBezTo>
                  <a:cubicBezTo>
                    <a:pt x="244" y="975"/>
                    <a:pt x="123" y="992"/>
                    <a:pt x="1" y="1027"/>
                  </a:cubicBezTo>
                  <a:cubicBezTo>
                    <a:pt x="1132" y="4680"/>
                    <a:pt x="2123" y="7898"/>
                    <a:pt x="2123" y="7898"/>
                  </a:cubicBezTo>
                  <a:cubicBezTo>
                    <a:pt x="3289" y="7829"/>
                    <a:pt x="4454" y="7759"/>
                    <a:pt x="5637" y="7655"/>
                  </a:cubicBezTo>
                  <a:cubicBezTo>
                    <a:pt x="5637" y="7655"/>
                    <a:pt x="4402" y="407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7605169" y="3071972"/>
              <a:ext cx="109559" cy="174382"/>
            </a:xfrm>
            <a:custGeom>
              <a:avLst/>
              <a:gdLst/>
              <a:ahLst/>
              <a:cxnLst/>
              <a:rect l="l" t="t" r="r" b="b"/>
              <a:pathLst>
                <a:path w="5116" h="8143" extrusionOk="0">
                  <a:moveTo>
                    <a:pt x="2854" y="1"/>
                  </a:moveTo>
                  <a:cubicBezTo>
                    <a:pt x="1897" y="157"/>
                    <a:pt x="940" y="314"/>
                    <a:pt x="1" y="557"/>
                  </a:cubicBezTo>
                  <a:cubicBezTo>
                    <a:pt x="1479" y="4611"/>
                    <a:pt x="2784" y="8142"/>
                    <a:pt x="2784" y="8142"/>
                  </a:cubicBezTo>
                  <a:cubicBezTo>
                    <a:pt x="3584" y="7533"/>
                    <a:pt x="4350" y="6907"/>
                    <a:pt x="5115" y="6281"/>
                  </a:cubicBezTo>
                  <a:cubicBezTo>
                    <a:pt x="5115" y="6281"/>
                    <a:pt x="4106" y="3428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6499512" y="3057816"/>
              <a:ext cx="95746" cy="89429"/>
            </a:xfrm>
            <a:custGeom>
              <a:avLst/>
              <a:gdLst/>
              <a:ahLst/>
              <a:cxnLst/>
              <a:rect l="l" t="t" r="r" b="b"/>
              <a:pathLst>
                <a:path w="4471" h="4176" extrusionOk="0">
                  <a:moveTo>
                    <a:pt x="4471" y="1"/>
                  </a:moveTo>
                  <a:cubicBezTo>
                    <a:pt x="3427" y="383"/>
                    <a:pt x="2366" y="766"/>
                    <a:pt x="1287" y="1131"/>
                  </a:cubicBezTo>
                  <a:cubicBezTo>
                    <a:pt x="1287" y="1131"/>
                    <a:pt x="696" y="2523"/>
                    <a:pt x="0" y="4106"/>
                  </a:cubicBezTo>
                  <a:cubicBezTo>
                    <a:pt x="291" y="4077"/>
                    <a:pt x="584" y="4063"/>
                    <a:pt x="878" y="4063"/>
                  </a:cubicBezTo>
                  <a:cubicBezTo>
                    <a:pt x="1288" y="4063"/>
                    <a:pt x="1700" y="4090"/>
                    <a:pt x="2105" y="4141"/>
                  </a:cubicBezTo>
                  <a:cubicBezTo>
                    <a:pt x="2314" y="4158"/>
                    <a:pt x="2488" y="4158"/>
                    <a:pt x="2679" y="4176"/>
                  </a:cubicBezTo>
                  <a:cubicBezTo>
                    <a:pt x="3671" y="1984"/>
                    <a:pt x="4471" y="1"/>
                    <a:pt x="4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6617980" y="2984427"/>
              <a:ext cx="93134" cy="154252"/>
            </a:xfrm>
            <a:custGeom>
              <a:avLst/>
              <a:gdLst/>
              <a:ahLst/>
              <a:cxnLst/>
              <a:rect l="l" t="t" r="r" b="b"/>
              <a:pathLst>
                <a:path w="4349" h="7203" extrusionOk="0">
                  <a:moveTo>
                    <a:pt x="4349" y="1"/>
                  </a:moveTo>
                  <a:lnTo>
                    <a:pt x="4349" y="1"/>
                  </a:lnTo>
                  <a:cubicBezTo>
                    <a:pt x="3514" y="383"/>
                    <a:pt x="2696" y="766"/>
                    <a:pt x="1844" y="1114"/>
                  </a:cubicBezTo>
                  <a:cubicBezTo>
                    <a:pt x="1844" y="1114"/>
                    <a:pt x="1009" y="4019"/>
                    <a:pt x="0" y="7203"/>
                  </a:cubicBezTo>
                  <a:cubicBezTo>
                    <a:pt x="452" y="7063"/>
                    <a:pt x="922" y="6907"/>
                    <a:pt x="1426" y="6733"/>
                  </a:cubicBezTo>
                  <a:cubicBezTo>
                    <a:pt x="1896" y="6559"/>
                    <a:pt x="2401" y="6472"/>
                    <a:pt x="2905" y="6472"/>
                  </a:cubicBezTo>
                  <a:cubicBezTo>
                    <a:pt x="3740" y="3010"/>
                    <a:pt x="4349" y="1"/>
                    <a:pt x="4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6724520" y="2958729"/>
              <a:ext cx="82726" cy="185176"/>
            </a:xfrm>
            <a:custGeom>
              <a:avLst/>
              <a:gdLst/>
              <a:ahLst/>
              <a:cxnLst/>
              <a:rect l="l" t="t" r="r" b="b"/>
              <a:pathLst>
                <a:path w="3863" h="8647" extrusionOk="0">
                  <a:moveTo>
                    <a:pt x="3862" y="0"/>
                  </a:moveTo>
                  <a:cubicBezTo>
                    <a:pt x="2992" y="192"/>
                    <a:pt x="2140" y="366"/>
                    <a:pt x="1270" y="522"/>
                  </a:cubicBezTo>
                  <a:cubicBezTo>
                    <a:pt x="870" y="3045"/>
                    <a:pt x="452" y="5567"/>
                    <a:pt x="0" y="8090"/>
                  </a:cubicBezTo>
                  <a:lnTo>
                    <a:pt x="226" y="8176"/>
                  </a:lnTo>
                  <a:cubicBezTo>
                    <a:pt x="1027" y="8472"/>
                    <a:pt x="1862" y="8629"/>
                    <a:pt x="2697" y="8646"/>
                  </a:cubicBezTo>
                  <a:cubicBezTo>
                    <a:pt x="3114" y="5758"/>
                    <a:pt x="3497" y="2888"/>
                    <a:pt x="3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6825106" y="2954639"/>
              <a:ext cx="58120" cy="184041"/>
            </a:xfrm>
            <a:custGeom>
              <a:avLst/>
              <a:gdLst/>
              <a:ahLst/>
              <a:cxnLst/>
              <a:rect l="l" t="t" r="r" b="b"/>
              <a:pathLst>
                <a:path w="2714" h="8594" extrusionOk="0">
                  <a:moveTo>
                    <a:pt x="0" y="0"/>
                  </a:moveTo>
                  <a:cubicBezTo>
                    <a:pt x="87" y="2870"/>
                    <a:pt x="157" y="5723"/>
                    <a:pt x="261" y="8594"/>
                  </a:cubicBezTo>
                  <a:cubicBezTo>
                    <a:pt x="470" y="8559"/>
                    <a:pt x="696" y="8507"/>
                    <a:pt x="922" y="8454"/>
                  </a:cubicBezTo>
                  <a:cubicBezTo>
                    <a:pt x="1513" y="8315"/>
                    <a:pt x="2105" y="8159"/>
                    <a:pt x="2714" y="8020"/>
                  </a:cubicBezTo>
                  <a:cubicBezTo>
                    <a:pt x="2557" y="5393"/>
                    <a:pt x="2401" y="2783"/>
                    <a:pt x="2244" y="174"/>
                  </a:cubicBezTo>
                  <a:cubicBezTo>
                    <a:pt x="1496" y="122"/>
                    <a:pt x="748" y="7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6915242" y="2985070"/>
              <a:ext cx="69684" cy="136478"/>
            </a:xfrm>
            <a:custGeom>
              <a:avLst/>
              <a:gdLst/>
              <a:ahLst/>
              <a:cxnLst/>
              <a:rect l="l" t="t" r="r" b="b"/>
              <a:pathLst>
                <a:path w="3254" h="6373" extrusionOk="0">
                  <a:moveTo>
                    <a:pt x="16" y="1"/>
                  </a:moveTo>
                  <a:cubicBezTo>
                    <a:pt x="1" y="1"/>
                    <a:pt x="377" y="2901"/>
                    <a:pt x="853" y="6251"/>
                  </a:cubicBezTo>
                  <a:lnTo>
                    <a:pt x="905" y="6251"/>
                  </a:lnTo>
                  <a:cubicBezTo>
                    <a:pt x="1688" y="6251"/>
                    <a:pt x="2471" y="6285"/>
                    <a:pt x="3254" y="6372"/>
                  </a:cubicBezTo>
                  <a:cubicBezTo>
                    <a:pt x="2923" y="4615"/>
                    <a:pt x="2593" y="2858"/>
                    <a:pt x="2280" y="1119"/>
                  </a:cubicBezTo>
                  <a:cubicBezTo>
                    <a:pt x="2280" y="1119"/>
                    <a:pt x="140" y="319"/>
                    <a:pt x="18" y="6"/>
                  </a:cubicBezTo>
                  <a:cubicBezTo>
                    <a:pt x="17" y="2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7028506" y="3072721"/>
              <a:ext cx="70413" cy="59619"/>
            </a:xfrm>
            <a:custGeom>
              <a:avLst/>
              <a:gdLst/>
              <a:ahLst/>
              <a:cxnLst/>
              <a:rect l="l" t="t" r="r" b="b"/>
              <a:pathLst>
                <a:path w="3288" h="2784" extrusionOk="0">
                  <a:moveTo>
                    <a:pt x="0" y="1"/>
                  </a:moveTo>
                  <a:cubicBezTo>
                    <a:pt x="226" y="836"/>
                    <a:pt x="487" y="1671"/>
                    <a:pt x="731" y="2506"/>
                  </a:cubicBezTo>
                  <a:cubicBezTo>
                    <a:pt x="1583" y="2558"/>
                    <a:pt x="2436" y="2645"/>
                    <a:pt x="3288" y="2784"/>
                  </a:cubicBezTo>
                  <a:cubicBezTo>
                    <a:pt x="3201" y="2506"/>
                    <a:pt x="3114" y="2245"/>
                    <a:pt x="3044" y="1966"/>
                  </a:cubicBezTo>
                  <a:cubicBezTo>
                    <a:pt x="2001" y="1323"/>
                    <a:pt x="992" y="6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6267781" y="3104009"/>
              <a:ext cx="72297" cy="67457"/>
            </a:xfrm>
            <a:custGeom>
              <a:avLst/>
              <a:gdLst/>
              <a:ahLst/>
              <a:cxnLst/>
              <a:rect l="l" t="t" r="r" b="b"/>
              <a:pathLst>
                <a:path w="3376" h="3150" extrusionOk="0">
                  <a:moveTo>
                    <a:pt x="923" y="1"/>
                  </a:moveTo>
                  <a:cubicBezTo>
                    <a:pt x="418" y="1671"/>
                    <a:pt x="1" y="3149"/>
                    <a:pt x="1" y="3149"/>
                  </a:cubicBezTo>
                  <a:cubicBezTo>
                    <a:pt x="888" y="2889"/>
                    <a:pt x="1793" y="2628"/>
                    <a:pt x="2663" y="2349"/>
                  </a:cubicBezTo>
                  <a:cubicBezTo>
                    <a:pt x="2663" y="2349"/>
                    <a:pt x="2993" y="1479"/>
                    <a:pt x="3376" y="453"/>
                  </a:cubicBezTo>
                  <a:cubicBezTo>
                    <a:pt x="2558" y="349"/>
                    <a:pt x="1758" y="192"/>
                    <a:pt x="993" y="18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8006764" y="2808225"/>
              <a:ext cx="115127" cy="63731"/>
            </a:xfrm>
            <a:custGeom>
              <a:avLst/>
              <a:gdLst/>
              <a:ahLst/>
              <a:cxnLst/>
              <a:rect l="l" t="t" r="r" b="b"/>
              <a:pathLst>
                <a:path w="5376" h="2976" extrusionOk="0">
                  <a:moveTo>
                    <a:pt x="1827" y="1"/>
                  </a:moveTo>
                  <a:cubicBezTo>
                    <a:pt x="1114" y="418"/>
                    <a:pt x="488" y="992"/>
                    <a:pt x="0" y="1653"/>
                  </a:cubicBezTo>
                  <a:cubicBezTo>
                    <a:pt x="1149" y="2401"/>
                    <a:pt x="2140" y="2975"/>
                    <a:pt x="2140" y="2975"/>
                  </a:cubicBezTo>
                  <a:cubicBezTo>
                    <a:pt x="3219" y="2853"/>
                    <a:pt x="4297" y="2697"/>
                    <a:pt x="5376" y="2523"/>
                  </a:cubicBezTo>
                  <a:cubicBezTo>
                    <a:pt x="5324" y="2488"/>
                    <a:pt x="3584" y="1270"/>
                    <a:pt x="1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8095058" y="2756443"/>
              <a:ext cx="176974" cy="127805"/>
            </a:xfrm>
            <a:custGeom>
              <a:avLst/>
              <a:gdLst/>
              <a:ahLst/>
              <a:cxnLst/>
              <a:rect l="l" t="t" r="r" b="b"/>
              <a:pathLst>
                <a:path w="8264" h="5968" extrusionOk="0">
                  <a:moveTo>
                    <a:pt x="2662" y="1"/>
                  </a:moveTo>
                  <a:cubicBezTo>
                    <a:pt x="1862" y="662"/>
                    <a:pt x="957" y="1044"/>
                    <a:pt x="0" y="1392"/>
                  </a:cubicBezTo>
                  <a:cubicBezTo>
                    <a:pt x="2296" y="3775"/>
                    <a:pt x="4645" y="5967"/>
                    <a:pt x="4645" y="5967"/>
                  </a:cubicBezTo>
                  <a:cubicBezTo>
                    <a:pt x="5845" y="5793"/>
                    <a:pt x="7046" y="5619"/>
                    <a:pt x="8263" y="5411"/>
                  </a:cubicBezTo>
                  <a:cubicBezTo>
                    <a:pt x="8263" y="5411"/>
                    <a:pt x="5462" y="2766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8184830" y="2653244"/>
              <a:ext cx="199331" cy="222802"/>
            </a:xfrm>
            <a:custGeom>
              <a:avLst/>
              <a:gdLst/>
              <a:ahLst/>
              <a:cxnLst/>
              <a:rect l="l" t="t" r="r" b="b"/>
              <a:pathLst>
                <a:path w="9308" h="10404" extrusionOk="0">
                  <a:moveTo>
                    <a:pt x="1723" y="1"/>
                  </a:moveTo>
                  <a:cubicBezTo>
                    <a:pt x="1253" y="471"/>
                    <a:pt x="853" y="1010"/>
                    <a:pt x="592" y="1619"/>
                  </a:cubicBezTo>
                  <a:cubicBezTo>
                    <a:pt x="401" y="2001"/>
                    <a:pt x="209" y="2402"/>
                    <a:pt x="1" y="2802"/>
                  </a:cubicBezTo>
                  <a:cubicBezTo>
                    <a:pt x="3080" y="6594"/>
                    <a:pt x="6333" y="10404"/>
                    <a:pt x="6333" y="10404"/>
                  </a:cubicBezTo>
                  <a:cubicBezTo>
                    <a:pt x="7324" y="10125"/>
                    <a:pt x="8316" y="9812"/>
                    <a:pt x="9307" y="9482"/>
                  </a:cubicBezTo>
                  <a:cubicBezTo>
                    <a:pt x="9307" y="9482"/>
                    <a:pt x="5324" y="4385"/>
                    <a:pt x="17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7512420" y="2819682"/>
              <a:ext cx="129646" cy="194941"/>
            </a:xfrm>
            <a:custGeom>
              <a:avLst/>
              <a:gdLst/>
              <a:ahLst/>
              <a:cxnLst/>
              <a:rect l="l" t="t" r="r" b="b"/>
              <a:pathLst>
                <a:path w="6054" h="9103" extrusionOk="0">
                  <a:moveTo>
                    <a:pt x="2208" y="1"/>
                  </a:moveTo>
                  <a:cubicBezTo>
                    <a:pt x="1523" y="1"/>
                    <a:pt x="207" y="337"/>
                    <a:pt x="70" y="353"/>
                  </a:cubicBezTo>
                  <a:cubicBezTo>
                    <a:pt x="0" y="353"/>
                    <a:pt x="1514" y="4580"/>
                    <a:pt x="3149" y="9103"/>
                  </a:cubicBezTo>
                  <a:lnTo>
                    <a:pt x="3201" y="9085"/>
                  </a:lnTo>
                  <a:cubicBezTo>
                    <a:pt x="4140" y="8807"/>
                    <a:pt x="5097" y="8859"/>
                    <a:pt x="6054" y="8755"/>
                  </a:cubicBezTo>
                  <a:cubicBezTo>
                    <a:pt x="4401" y="4371"/>
                    <a:pt x="2714" y="74"/>
                    <a:pt x="2453" y="22"/>
                  </a:cubicBezTo>
                  <a:cubicBezTo>
                    <a:pt x="2387" y="7"/>
                    <a:pt x="2304" y="1"/>
                    <a:pt x="2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7642431" y="2833558"/>
              <a:ext cx="99858" cy="151640"/>
            </a:xfrm>
            <a:custGeom>
              <a:avLst/>
              <a:gdLst/>
              <a:ahLst/>
              <a:cxnLst/>
              <a:rect l="l" t="t" r="r" b="b"/>
              <a:pathLst>
                <a:path w="4663" h="7081" extrusionOk="0">
                  <a:moveTo>
                    <a:pt x="0" y="0"/>
                  </a:moveTo>
                  <a:cubicBezTo>
                    <a:pt x="0" y="1"/>
                    <a:pt x="1235" y="3445"/>
                    <a:pt x="2505" y="7081"/>
                  </a:cubicBezTo>
                  <a:cubicBezTo>
                    <a:pt x="3201" y="6559"/>
                    <a:pt x="3827" y="5950"/>
                    <a:pt x="4662" y="5585"/>
                  </a:cubicBezTo>
                  <a:cubicBezTo>
                    <a:pt x="3653" y="2940"/>
                    <a:pt x="2731" y="679"/>
                    <a:pt x="2401" y="540"/>
                  </a:cubicBezTo>
                  <a:cubicBezTo>
                    <a:pt x="1583" y="19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7790323" y="2875168"/>
              <a:ext cx="67457" cy="72040"/>
            </a:xfrm>
            <a:custGeom>
              <a:avLst/>
              <a:gdLst/>
              <a:ahLst/>
              <a:cxnLst/>
              <a:rect l="l" t="t" r="r" b="b"/>
              <a:pathLst>
                <a:path w="3150" h="3364" extrusionOk="0">
                  <a:moveTo>
                    <a:pt x="225" y="1"/>
                  </a:moveTo>
                  <a:cubicBezTo>
                    <a:pt x="189" y="1"/>
                    <a:pt x="161" y="2"/>
                    <a:pt x="140" y="6"/>
                  </a:cubicBezTo>
                  <a:cubicBezTo>
                    <a:pt x="0" y="41"/>
                    <a:pt x="261" y="1450"/>
                    <a:pt x="592" y="3102"/>
                  </a:cubicBezTo>
                  <a:cubicBezTo>
                    <a:pt x="1444" y="3137"/>
                    <a:pt x="2297" y="3224"/>
                    <a:pt x="3149" y="3363"/>
                  </a:cubicBezTo>
                  <a:cubicBezTo>
                    <a:pt x="2958" y="2337"/>
                    <a:pt x="2749" y="1328"/>
                    <a:pt x="2540" y="319"/>
                  </a:cubicBezTo>
                  <a:cubicBezTo>
                    <a:pt x="2540" y="319"/>
                    <a:pt x="722" y="1"/>
                    <a:pt x="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5483992" y="2309769"/>
              <a:ext cx="2744825" cy="1014493"/>
            </a:xfrm>
            <a:custGeom>
              <a:avLst/>
              <a:gdLst/>
              <a:ahLst/>
              <a:cxnLst/>
              <a:rect l="l" t="t" r="r" b="b"/>
              <a:pathLst>
                <a:path w="128173" h="47373" extrusionOk="0">
                  <a:moveTo>
                    <a:pt x="627" y="1"/>
                  </a:moveTo>
                  <a:lnTo>
                    <a:pt x="0" y="662"/>
                  </a:lnTo>
                  <a:cubicBezTo>
                    <a:pt x="400" y="958"/>
                    <a:pt x="8263" y="6751"/>
                    <a:pt x="11168" y="26547"/>
                  </a:cubicBezTo>
                  <a:cubicBezTo>
                    <a:pt x="14182" y="42212"/>
                    <a:pt x="22980" y="45487"/>
                    <a:pt x="29120" y="45487"/>
                  </a:cubicBezTo>
                  <a:cubicBezTo>
                    <a:pt x="31026" y="45487"/>
                    <a:pt x="32676" y="45171"/>
                    <a:pt x="33818" y="44813"/>
                  </a:cubicBezTo>
                  <a:cubicBezTo>
                    <a:pt x="36531" y="44204"/>
                    <a:pt x="43629" y="40029"/>
                    <a:pt x="49926" y="36097"/>
                  </a:cubicBezTo>
                  <a:cubicBezTo>
                    <a:pt x="54847" y="33195"/>
                    <a:pt x="59287" y="30443"/>
                    <a:pt x="62860" y="30443"/>
                  </a:cubicBezTo>
                  <a:cubicBezTo>
                    <a:pt x="63999" y="30443"/>
                    <a:pt x="65050" y="30722"/>
                    <a:pt x="66000" y="31366"/>
                  </a:cubicBezTo>
                  <a:cubicBezTo>
                    <a:pt x="72251" y="35873"/>
                    <a:pt x="82657" y="47372"/>
                    <a:pt x="94691" y="47372"/>
                  </a:cubicBezTo>
                  <a:cubicBezTo>
                    <a:pt x="96823" y="47372"/>
                    <a:pt x="99006" y="47012"/>
                    <a:pt x="101226" y="46187"/>
                  </a:cubicBezTo>
                  <a:cubicBezTo>
                    <a:pt x="109211" y="43125"/>
                    <a:pt x="112934" y="34445"/>
                    <a:pt x="115787" y="26164"/>
                  </a:cubicBezTo>
                  <a:cubicBezTo>
                    <a:pt x="118744" y="17710"/>
                    <a:pt x="120814" y="9656"/>
                    <a:pt x="128172" y="4246"/>
                  </a:cubicBezTo>
                  <a:lnTo>
                    <a:pt x="127633" y="3671"/>
                  </a:lnTo>
                  <a:cubicBezTo>
                    <a:pt x="127250" y="4019"/>
                    <a:pt x="116204" y="7638"/>
                    <a:pt x="112412" y="23503"/>
                  </a:cubicBezTo>
                  <a:cubicBezTo>
                    <a:pt x="107767" y="39907"/>
                    <a:pt x="102061" y="43386"/>
                    <a:pt x="100513" y="44134"/>
                  </a:cubicBezTo>
                  <a:cubicBezTo>
                    <a:pt x="100149" y="44287"/>
                    <a:pt x="99397" y="44421"/>
                    <a:pt x="98312" y="44421"/>
                  </a:cubicBezTo>
                  <a:cubicBezTo>
                    <a:pt x="94568" y="44421"/>
                    <a:pt x="86859" y="42826"/>
                    <a:pt x="77446" y="34897"/>
                  </a:cubicBezTo>
                  <a:cubicBezTo>
                    <a:pt x="71342" y="29394"/>
                    <a:pt x="66645" y="27648"/>
                    <a:pt x="62514" y="27648"/>
                  </a:cubicBezTo>
                  <a:cubicBezTo>
                    <a:pt x="58875" y="27648"/>
                    <a:pt x="55676" y="29003"/>
                    <a:pt x="52344" y="30339"/>
                  </a:cubicBezTo>
                  <a:cubicBezTo>
                    <a:pt x="46938" y="32829"/>
                    <a:pt x="36866" y="42236"/>
                    <a:pt x="27472" y="42236"/>
                  </a:cubicBezTo>
                  <a:cubicBezTo>
                    <a:pt x="26165" y="42236"/>
                    <a:pt x="24872" y="42054"/>
                    <a:pt x="23606" y="41647"/>
                  </a:cubicBezTo>
                  <a:cubicBezTo>
                    <a:pt x="18701" y="40150"/>
                    <a:pt x="17448" y="31801"/>
                    <a:pt x="15535" y="23503"/>
                  </a:cubicBezTo>
                  <a:cubicBezTo>
                    <a:pt x="13499" y="14996"/>
                    <a:pt x="10820" y="6524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7884956" y="2388383"/>
              <a:ext cx="343861" cy="447424"/>
            </a:xfrm>
            <a:custGeom>
              <a:avLst/>
              <a:gdLst/>
              <a:ahLst/>
              <a:cxnLst/>
              <a:rect l="l" t="t" r="r" b="b"/>
              <a:pathLst>
                <a:path w="16057" h="20893" extrusionOk="0">
                  <a:moveTo>
                    <a:pt x="15517" y="0"/>
                  </a:moveTo>
                  <a:cubicBezTo>
                    <a:pt x="15117" y="348"/>
                    <a:pt x="4088" y="3984"/>
                    <a:pt x="296" y="19832"/>
                  </a:cubicBezTo>
                  <a:cubicBezTo>
                    <a:pt x="191" y="20197"/>
                    <a:pt x="104" y="20545"/>
                    <a:pt x="0" y="20893"/>
                  </a:cubicBezTo>
                  <a:cubicBezTo>
                    <a:pt x="261" y="20597"/>
                    <a:pt x="3062" y="8037"/>
                    <a:pt x="15117" y="1323"/>
                  </a:cubicBezTo>
                  <a:cubicBezTo>
                    <a:pt x="15413" y="1079"/>
                    <a:pt x="15726" y="818"/>
                    <a:pt x="16056" y="575"/>
                  </a:cubicBezTo>
                  <a:lnTo>
                    <a:pt x="155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7178261" y="3061928"/>
              <a:ext cx="707080" cy="229547"/>
            </a:xfrm>
            <a:custGeom>
              <a:avLst/>
              <a:gdLst/>
              <a:ahLst/>
              <a:cxnLst/>
              <a:rect l="l" t="t" r="r" b="b"/>
              <a:pathLst>
                <a:path w="33018" h="10719" extrusionOk="0">
                  <a:moveTo>
                    <a:pt x="33017" y="0"/>
                  </a:moveTo>
                  <a:lnTo>
                    <a:pt x="33017" y="0"/>
                  </a:lnTo>
                  <a:cubicBezTo>
                    <a:pt x="31591" y="2766"/>
                    <a:pt x="28721" y="6854"/>
                    <a:pt x="25433" y="8107"/>
                  </a:cubicBezTo>
                  <a:cubicBezTo>
                    <a:pt x="24024" y="8646"/>
                    <a:pt x="22528" y="8976"/>
                    <a:pt x="21032" y="9116"/>
                  </a:cubicBezTo>
                  <a:cubicBezTo>
                    <a:pt x="20603" y="9225"/>
                    <a:pt x="19995" y="9299"/>
                    <a:pt x="19215" y="9299"/>
                  </a:cubicBezTo>
                  <a:cubicBezTo>
                    <a:pt x="18256" y="9299"/>
                    <a:pt x="17037" y="9187"/>
                    <a:pt x="15569" y="8889"/>
                  </a:cubicBezTo>
                  <a:cubicBezTo>
                    <a:pt x="15291" y="8837"/>
                    <a:pt x="15117" y="8802"/>
                    <a:pt x="15117" y="8802"/>
                  </a:cubicBezTo>
                  <a:cubicBezTo>
                    <a:pt x="11394" y="7967"/>
                    <a:pt x="6106" y="5915"/>
                    <a:pt x="209" y="1305"/>
                  </a:cubicBezTo>
                  <a:lnTo>
                    <a:pt x="192" y="1305"/>
                  </a:lnTo>
                  <a:cubicBezTo>
                    <a:pt x="1" y="1339"/>
                    <a:pt x="9481" y="10716"/>
                    <a:pt x="17848" y="10716"/>
                  </a:cubicBezTo>
                  <a:cubicBezTo>
                    <a:pt x="17872" y="10716"/>
                    <a:pt x="17895" y="10716"/>
                    <a:pt x="17918" y="10716"/>
                  </a:cubicBezTo>
                  <a:cubicBezTo>
                    <a:pt x="18018" y="10717"/>
                    <a:pt x="18118" y="10718"/>
                    <a:pt x="18218" y="10718"/>
                  </a:cubicBezTo>
                  <a:cubicBezTo>
                    <a:pt x="20517" y="10718"/>
                    <a:pt x="22797" y="10336"/>
                    <a:pt x="24981" y="9603"/>
                  </a:cubicBezTo>
                  <a:cubicBezTo>
                    <a:pt x="28477" y="7376"/>
                    <a:pt x="31034" y="3914"/>
                    <a:pt x="33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5483992" y="2309769"/>
              <a:ext cx="324866" cy="472029"/>
            </a:xfrm>
            <a:custGeom>
              <a:avLst/>
              <a:gdLst/>
              <a:ahLst/>
              <a:cxnLst/>
              <a:rect l="l" t="t" r="r" b="b"/>
              <a:pathLst>
                <a:path w="15170" h="22042" extrusionOk="0">
                  <a:moveTo>
                    <a:pt x="627" y="1"/>
                  </a:moveTo>
                  <a:lnTo>
                    <a:pt x="0" y="662"/>
                  </a:lnTo>
                  <a:cubicBezTo>
                    <a:pt x="505" y="1062"/>
                    <a:pt x="974" y="1497"/>
                    <a:pt x="1409" y="1967"/>
                  </a:cubicBezTo>
                  <a:cubicBezTo>
                    <a:pt x="9725" y="6542"/>
                    <a:pt x="14682" y="21798"/>
                    <a:pt x="15169" y="22041"/>
                  </a:cubicBezTo>
                  <a:cubicBezTo>
                    <a:pt x="13065" y="13848"/>
                    <a:pt x="10316" y="6298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5734890" y="2937121"/>
              <a:ext cx="664807" cy="298182"/>
            </a:xfrm>
            <a:custGeom>
              <a:avLst/>
              <a:gdLst/>
              <a:ahLst/>
              <a:cxnLst/>
              <a:rect l="l" t="t" r="r" b="b"/>
              <a:pathLst>
                <a:path w="31044" h="13924" extrusionOk="0">
                  <a:moveTo>
                    <a:pt x="9" y="1"/>
                  </a:moveTo>
                  <a:cubicBezTo>
                    <a:pt x="1" y="7"/>
                    <a:pt x="21" y="90"/>
                    <a:pt x="68" y="237"/>
                  </a:cubicBezTo>
                  <a:lnTo>
                    <a:pt x="68" y="237"/>
                  </a:lnTo>
                  <a:cubicBezTo>
                    <a:pt x="48" y="159"/>
                    <a:pt x="29" y="80"/>
                    <a:pt x="9" y="1"/>
                  </a:cubicBezTo>
                  <a:close/>
                  <a:moveTo>
                    <a:pt x="68" y="237"/>
                  </a:moveTo>
                  <a:lnTo>
                    <a:pt x="68" y="237"/>
                  </a:lnTo>
                  <a:cubicBezTo>
                    <a:pt x="1577" y="6159"/>
                    <a:pt x="4274" y="10087"/>
                    <a:pt x="7159" y="12508"/>
                  </a:cubicBezTo>
                  <a:cubicBezTo>
                    <a:pt x="8394" y="12943"/>
                    <a:pt x="9646" y="13291"/>
                    <a:pt x="10916" y="13552"/>
                  </a:cubicBezTo>
                  <a:cubicBezTo>
                    <a:pt x="12193" y="13809"/>
                    <a:pt x="13443" y="13923"/>
                    <a:pt x="14654" y="13923"/>
                  </a:cubicBezTo>
                  <a:cubicBezTo>
                    <a:pt x="23982" y="13923"/>
                    <a:pt x="31043" y="7167"/>
                    <a:pt x="30922" y="7167"/>
                  </a:cubicBezTo>
                  <a:cubicBezTo>
                    <a:pt x="30922" y="7167"/>
                    <a:pt x="30922" y="7168"/>
                    <a:pt x="30921" y="7168"/>
                  </a:cubicBezTo>
                  <a:cubicBezTo>
                    <a:pt x="26398" y="10107"/>
                    <a:pt x="21006" y="12839"/>
                    <a:pt x="15926" y="12908"/>
                  </a:cubicBezTo>
                  <a:cubicBezTo>
                    <a:pt x="15931" y="12908"/>
                    <a:pt x="15594" y="12950"/>
                    <a:pt x="15001" y="12950"/>
                  </a:cubicBezTo>
                  <a:cubicBezTo>
                    <a:pt x="13606" y="12950"/>
                    <a:pt x="10793" y="12719"/>
                    <a:pt x="7681" y="11169"/>
                  </a:cubicBezTo>
                  <a:cubicBezTo>
                    <a:pt x="3546" y="9212"/>
                    <a:pt x="529" y="1674"/>
                    <a:pt x="68" y="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5271640" y="2601099"/>
              <a:ext cx="209010" cy="168022"/>
            </a:xfrm>
            <a:custGeom>
              <a:avLst/>
              <a:gdLst/>
              <a:ahLst/>
              <a:cxnLst/>
              <a:rect l="l" t="t" r="r" b="b"/>
              <a:pathLst>
                <a:path w="9760" h="7846" extrusionOk="0">
                  <a:moveTo>
                    <a:pt x="7272" y="0"/>
                  </a:moveTo>
                  <a:cubicBezTo>
                    <a:pt x="4872" y="2158"/>
                    <a:pt x="2454" y="4280"/>
                    <a:pt x="1" y="6385"/>
                  </a:cubicBezTo>
                  <a:cubicBezTo>
                    <a:pt x="870" y="6889"/>
                    <a:pt x="1740" y="7376"/>
                    <a:pt x="2610" y="7846"/>
                  </a:cubicBezTo>
                  <a:cubicBezTo>
                    <a:pt x="2610" y="7846"/>
                    <a:pt x="6246" y="4663"/>
                    <a:pt x="9760" y="1323"/>
                  </a:cubicBezTo>
                  <a:cubicBezTo>
                    <a:pt x="9064" y="662"/>
                    <a:pt x="8212" y="192"/>
                    <a:pt x="7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5379679" y="2668534"/>
              <a:ext cx="181064" cy="117354"/>
            </a:xfrm>
            <a:custGeom>
              <a:avLst/>
              <a:gdLst/>
              <a:ahLst/>
              <a:cxnLst/>
              <a:rect l="l" t="t" r="r" b="b"/>
              <a:pathLst>
                <a:path w="8455" h="5480" extrusionOk="0">
                  <a:moveTo>
                    <a:pt x="6228" y="0"/>
                  </a:moveTo>
                  <a:cubicBezTo>
                    <a:pt x="3114" y="2401"/>
                    <a:pt x="0" y="4610"/>
                    <a:pt x="0" y="4610"/>
                  </a:cubicBezTo>
                  <a:cubicBezTo>
                    <a:pt x="1096" y="4923"/>
                    <a:pt x="2210" y="5201"/>
                    <a:pt x="3306" y="5480"/>
                  </a:cubicBezTo>
                  <a:cubicBezTo>
                    <a:pt x="5045" y="4175"/>
                    <a:pt x="6750" y="2853"/>
                    <a:pt x="8455" y="1514"/>
                  </a:cubicBezTo>
                  <a:cubicBezTo>
                    <a:pt x="8176" y="1427"/>
                    <a:pt x="7916" y="1340"/>
                    <a:pt x="7672" y="1200"/>
                  </a:cubicBezTo>
                  <a:cubicBezTo>
                    <a:pt x="7098" y="922"/>
                    <a:pt x="6611" y="505"/>
                    <a:pt x="6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5535773" y="2723657"/>
              <a:ext cx="132259" cy="60005"/>
            </a:xfrm>
            <a:custGeom>
              <a:avLst/>
              <a:gdLst/>
              <a:ahLst/>
              <a:cxnLst/>
              <a:rect l="l" t="t" r="r" b="b"/>
              <a:pathLst>
                <a:path w="6176" h="2802" extrusionOk="0">
                  <a:moveTo>
                    <a:pt x="4680" y="1"/>
                  </a:moveTo>
                  <a:cubicBezTo>
                    <a:pt x="2470" y="1392"/>
                    <a:pt x="0" y="2801"/>
                    <a:pt x="0" y="2801"/>
                  </a:cubicBezTo>
                  <a:cubicBezTo>
                    <a:pt x="1479" y="2801"/>
                    <a:pt x="2940" y="2749"/>
                    <a:pt x="4384" y="2680"/>
                  </a:cubicBezTo>
                  <a:cubicBezTo>
                    <a:pt x="4384" y="2680"/>
                    <a:pt x="5202" y="2193"/>
                    <a:pt x="6176" y="1584"/>
                  </a:cubicBezTo>
                  <a:cubicBezTo>
                    <a:pt x="5776" y="957"/>
                    <a:pt x="5271" y="436"/>
                    <a:pt x="4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5792432" y="2810452"/>
              <a:ext cx="74546" cy="71933"/>
            </a:xfrm>
            <a:custGeom>
              <a:avLst/>
              <a:gdLst/>
              <a:ahLst/>
              <a:cxnLst/>
              <a:rect l="l" t="t" r="r" b="b"/>
              <a:pathLst>
                <a:path w="3481" h="3359" extrusionOk="0">
                  <a:moveTo>
                    <a:pt x="1097" y="1"/>
                  </a:moveTo>
                  <a:cubicBezTo>
                    <a:pt x="714" y="1045"/>
                    <a:pt x="366" y="2088"/>
                    <a:pt x="1" y="3132"/>
                  </a:cubicBezTo>
                  <a:cubicBezTo>
                    <a:pt x="732" y="3271"/>
                    <a:pt x="1462" y="3254"/>
                    <a:pt x="2245" y="3358"/>
                  </a:cubicBezTo>
                  <a:cubicBezTo>
                    <a:pt x="2645" y="2262"/>
                    <a:pt x="3063" y="1149"/>
                    <a:pt x="3480" y="53"/>
                  </a:cubicBezTo>
                  <a:cubicBezTo>
                    <a:pt x="2680" y="36"/>
                    <a:pt x="1897" y="18"/>
                    <a:pt x="1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5894517" y="2789979"/>
              <a:ext cx="119603" cy="149027"/>
            </a:xfrm>
            <a:custGeom>
              <a:avLst/>
              <a:gdLst/>
              <a:ahLst/>
              <a:cxnLst/>
              <a:rect l="l" t="t" r="r" b="b"/>
              <a:pathLst>
                <a:path w="5585" h="6959" extrusionOk="0">
                  <a:moveTo>
                    <a:pt x="5584" y="0"/>
                  </a:moveTo>
                  <a:lnTo>
                    <a:pt x="5584" y="0"/>
                  </a:lnTo>
                  <a:cubicBezTo>
                    <a:pt x="4610" y="70"/>
                    <a:pt x="3654" y="122"/>
                    <a:pt x="2679" y="139"/>
                  </a:cubicBezTo>
                  <a:cubicBezTo>
                    <a:pt x="1775" y="1862"/>
                    <a:pt x="888" y="3584"/>
                    <a:pt x="0" y="5306"/>
                  </a:cubicBezTo>
                  <a:cubicBezTo>
                    <a:pt x="209" y="5445"/>
                    <a:pt x="418" y="5584"/>
                    <a:pt x="609" y="5741"/>
                  </a:cubicBezTo>
                  <a:cubicBezTo>
                    <a:pt x="1079" y="6123"/>
                    <a:pt x="1514" y="6541"/>
                    <a:pt x="1949" y="6958"/>
                  </a:cubicBezTo>
                  <a:cubicBezTo>
                    <a:pt x="3166" y="4645"/>
                    <a:pt x="4384" y="2331"/>
                    <a:pt x="5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5982426" y="2779164"/>
              <a:ext cx="143074" cy="198324"/>
            </a:xfrm>
            <a:custGeom>
              <a:avLst/>
              <a:gdLst/>
              <a:ahLst/>
              <a:cxnLst/>
              <a:rect l="l" t="t" r="r" b="b"/>
              <a:pathLst>
                <a:path w="6681" h="9261" extrusionOk="0">
                  <a:moveTo>
                    <a:pt x="4611" y="1"/>
                  </a:moveTo>
                  <a:cubicBezTo>
                    <a:pt x="4611" y="1"/>
                    <a:pt x="2280" y="4611"/>
                    <a:pt x="1" y="8942"/>
                  </a:cubicBezTo>
                  <a:cubicBezTo>
                    <a:pt x="88" y="8977"/>
                    <a:pt x="192" y="9012"/>
                    <a:pt x="279" y="9047"/>
                  </a:cubicBezTo>
                  <a:cubicBezTo>
                    <a:pt x="810" y="9191"/>
                    <a:pt x="1357" y="9261"/>
                    <a:pt x="1904" y="9261"/>
                  </a:cubicBezTo>
                  <a:cubicBezTo>
                    <a:pt x="2146" y="9261"/>
                    <a:pt x="2388" y="9247"/>
                    <a:pt x="2628" y="9220"/>
                  </a:cubicBezTo>
                  <a:cubicBezTo>
                    <a:pt x="4002" y="6385"/>
                    <a:pt x="5359" y="3532"/>
                    <a:pt x="6681" y="697"/>
                  </a:cubicBezTo>
                  <a:cubicBezTo>
                    <a:pt x="5985" y="470"/>
                    <a:pt x="5289" y="244"/>
                    <a:pt x="4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5211593" y="2718774"/>
              <a:ext cx="3242981" cy="733614"/>
            </a:xfrm>
            <a:custGeom>
              <a:avLst/>
              <a:gdLst/>
              <a:ahLst/>
              <a:cxnLst/>
              <a:rect l="l" t="t" r="r" b="b"/>
              <a:pathLst>
                <a:path w="151435" h="34257" extrusionOk="0">
                  <a:moveTo>
                    <a:pt x="35385" y="1"/>
                  </a:moveTo>
                  <a:cubicBezTo>
                    <a:pt x="27821" y="1"/>
                    <a:pt x="20214" y="2334"/>
                    <a:pt x="20166" y="2334"/>
                  </a:cubicBezTo>
                  <a:cubicBezTo>
                    <a:pt x="16755" y="3211"/>
                    <a:pt x="13799" y="3541"/>
                    <a:pt x="11281" y="3541"/>
                  </a:cubicBezTo>
                  <a:cubicBezTo>
                    <a:pt x="3622" y="3541"/>
                    <a:pt x="20" y="486"/>
                    <a:pt x="1" y="486"/>
                  </a:cubicBezTo>
                  <a:lnTo>
                    <a:pt x="1" y="486"/>
                  </a:lnTo>
                  <a:cubicBezTo>
                    <a:pt x="0" y="486"/>
                    <a:pt x="1" y="487"/>
                    <a:pt x="4" y="490"/>
                  </a:cubicBezTo>
                  <a:cubicBezTo>
                    <a:pt x="3896" y="6230"/>
                    <a:pt x="10632" y="7051"/>
                    <a:pt x="13770" y="7051"/>
                  </a:cubicBezTo>
                  <a:cubicBezTo>
                    <a:pt x="14829" y="7051"/>
                    <a:pt x="15479" y="6957"/>
                    <a:pt x="15470" y="6928"/>
                  </a:cubicBezTo>
                  <a:lnTo>
                    <a:pt x="15470" y="6928"/>
                  </a:lnTo>
                  <a:cubicBezTo>
                    <a:pt x="15481" y="6939"/>
                    <a:pt x="15519" y="6944"/>
                    <a:pt x="15581" y="6944"/>
                  </a:cubicBezTo>
                  <a:cubicBezTo>
                    <a:pt x="17037" y="6944"/>
                    <a:pt x="32127" y="4097"/>
                    <a:pt x="39684" y="3082"/>
                  </a:cubicBezTo>
                  <a:cubicBezTo>
                    <a:pt x="39896" y="3062"/>
                    <a:pt x="40105" y="3052"/>
                    <a:pt x="40311" y="3052"/>
                  </a:cubicBezTo>
                  <a:cubicBezTo>
                    <a:pt x="47600" y="3052"/>
                    <a:pt x="50773" y="15232"/>
                    <a:pt x="51090" y="15430"/>
                  </a:cubicBezTo>
                  <a:lnTo>
                    <a:pt x="51090" y="15430"/>
                  </a:lnTo>
                  <a:cubicBezTo>
                    <a:pt x="51090" y="15430"/>
                    <a:pt x="51089" y="15430"/>
                    <a:pt x="51089" y="15430"/>
                  </a:cubicBezTo>
                  <a:cubicBezTo>
                    <a:pt x="50790" y="15430"/>
                    <a:pt x="56739" y="33840"/>
                    <a:pt x="73866" y="34255"/>
                  </a:cubicBezTo>
                  <a:cubicBezTo>
                    <a:pt x="73942" y="34256"/>
                    <a:pt x="74018" y="34256"/>
                    <a:pt x="74094" y="34256"/>
                  </a:cubicBezTo>
                  <a:cubicBezTo>
                    <a:pt x="84659" y="34256"/>
                    <a:pt x="92462" y="27038"/>
                    <a:pt x="97316" y="20060"/>
                  </a:cubicBezTo>
                  <a:cubicBezTo>
                    <a:pt x="102413" y="12945"/>
                    <a:pt x="104535" y="6074"/>
                    <a:pt x="107788" y="5413"/>
                  </a:cubicBezTo>
                  <a:cubicBezTo>
                    <a:pt x="108168" y="5358"/>
                    <a:pt x="108594" y="5333"/>
                    <a:pt x="109060" y="5333"/>
                  </a:cubicBezTo>
                  <a:cubicBezTo>
                    <a:pt x="115685" y="5333"/>
                    <a:pt x="130215" y="10474"/>
                    <a:pt x="131423" y="10474"/>
                  </a:cubicBezTo>
                  <a:cubicBezTo>
                    <a:pt x="131462" y="10474"/>
                    <a:pt x="131488" y="10469"/>
                    <a:pt x="131498" y="10458"/>
                  </a:cubicBezTo>
                  <a:lnTo>
                    <a:pt x="131498" y="10458"/>
                  </a:lnTo>
                  <a:cubicBezTo>
                    <a:pt x="131466" y="10508"/>
                    <a:pt x="135322" y="11377"/>
                    <a:pt x="139292" y="11377"/>
                  </a:cubicBezTo>
                  <a:cubicBezTo>
                    <a:pt x="141465" y="11377"/>
                    <a:pt x="143672" y="11117"/>
                    <a:pt x="145293" y="10318"/>
                  </a:cubicBezTo>
                  <a:cubicBezTo>
                    <a:pt x="149782" y="8179"/>
                    <a:pt x="151434" y="6022"/>
                    <a:pt x="150947" y="5291"/>
                  </a:cubicBezTo>
                  <a:cubicBezTo>
                    <a:pt x="150845" y="5137"/>
                    <a:pt x="150663" y="5077"/>
                    <a:pt x="150441" y="5077"/>
                  </a:cubicBezTo>
                  <a:cubicBezTo>
                    <a:pt x="149603" y="5077"/>
                    <a:pt x="148181" y="5935"/>
                    <a:pt x="148181" y="5935"/>
                  </a:cubicBezTo>
                  <a:cubicBezTo>
                    <a:pt x="146356" y="6875"/>
                    <a:pt x="144166" y="7243"/>
                    <a:pt x="141744" y="7243"/>
                  </a:cubicBezTo>
                  <a:cubicBezTo>
                    <a:pt x="133028" y="7243"/>
                    <a:pt x="121308" y="2477"/>
                    <a:pt x="112774" y="2477"/>
                  </a:cubicBezTo>
                  <a:cubicBezTo>
                    <a:pt x="111792" y="2477"/>
                    <a:pt x="110851" y="2541"/>
                    <a:pt x="109963" y="2682"/>
                  </a:cubicBezTo>
                  <a:cubicBezTo>
                    <a:pt x="99003" y="4525"/>
                    <a:pt x="94463" y="15172"/>
                    <a:pt x="92897" y="17572"/>
                  </a:cubicBezTo>
                  <a:cubicBezTo>
                    <a:pt x="91906" y="19903"/>
                    <a:pt x="82147" y="30811"/>
                    <a:pt x="74406" y="31211"/>
                  </a:cubicBezTo>
                  <a:cubicBezTo>
                    <a:pt x="74143" y="31233"/>
                    <a:pt x="73879" y="31244"/>
                    <a:pt x="73614" y="31244"/>
                  </a:cubicBezTo>
                  <a:cubicBezTo>
                    <a:pt x="66231" y="31244"/>
                    <a:pt x="58353" y="22780"/>
                    <a:pt x="56523" y="17120"/>
                  </a:cubicBezTo>
                  <a:cubicBezTo>
                    <a:pt x="55340" y="13954"/>
                    <a:pt x="53409" y="10840"/>
                    <a:pt x="51983" y="8596"/>
                  </a:cubicBezTo>
                  <a:cubicBezTo>
                    <a:pt x="48677" y="3621"/>
                    <a:pt x="43267" y="455"/>
                    <a:pt x="37318" y="55"/>
                  </a:cubicBezTo>
                  <a:cubicBezTo>
                    <a:pt x="36677" y="18"/>
                    <a:pt x="36031" y="1"/>
                    <a:pt x="35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5208916" y="2703655"/>
              <a:ext cx="450936" cy="90950"/>
            </a:xfrm>
            <a:custGeom>
              <a:avLst/>
              <a:gdLst/>
              <a:ahLst/>
              <a:cxnLst/>
              <a:rect l="l" t="t" r="r" b="b"/>
              <a:pathLst>
                <a:path w="21057" h="4247" extrusionOk="0">
                  <a:moveTo>
                    <a:pt x="724" y="0"/>
                  </a:moveTo>
                  <a:cubicBezTo>
                    <a:pt x="1" y="0"/>
                    <a:pt x="123" y="1139"/>
                    <a:pt x="129" y="1194"/>
                  </a:cubicBezTo>
                  <a:lnTo>
                    <a:pt x="129" y="1194"/>
                  </a:lnTo>
                  <a:cubicBezTo>
                    <a:pt x="127" y="1192"/>
                    <a:pt x="126" y="1192"/>
                    <a:pt x="126" y="1192"/>
                  </a:cubicBezTo>
                  <a:lnTo>
                    <a:pt x="126" y="1192"/>
                  </a:lnTo>
                  <a:cubicBezTo>
                    <a:pt x="125" y="1192"/>
                    <a:pt x="126" y="1193"/>
                    <a:pt x="129" y="1196"/>
                  </a:cubicBezTo>
                  <a:cubicBezTo>
                    <a:pt x="129" y="1196"/>
                    <a:pt x="129" y="1195"/>
                    <a:pt x="129" y="1194"/>
                  </a:cubicBezTo>
                  <a:lnTo>
                    <a:pt x="129" y="1194"/>
                  </a:lnTo>
                  <a:cubicBezTo>
                    <a:pt x="252" y="1281"/>
                    <a:pt x="3859" y="4247"/>
                    <a:pt x="11406" y="4247"/>
                  </a:cubicBezTo>
                  <a:cubicBezTo>
                    <a:pt x="13924" y="4247"/>
                    <a:pt x="16880" y="3917"/>
                    <a:pt x="20291" y="3040"/>
                  </a:cubicBezTo>
                  <a:cubicBezTo>
                    <a:pt x="20291" y="3040"/>
                    <a:pt x="20552" y="2970"/>
                    <a:pt x="21056" y="2831"/>
                  </a:cubicBezTo>
                  <a:lnTo>
                    <a:pt x="21056" y="2831"/>
                  </a:lnTo>
                  <a:cubicBezTo>
                    <a:pt x="18072" y="3256"/>
                    <a:pt x="15539" y="3429"/>
                    <a:pt x="13388" y="3429"/>
                  </a:cubicBezTo>
                  <a:cubicBezTo>
                    <a:pt x="4090" y="3429"/>
                    <a:pt x="1908" y="195"/>
                    <a:pt x="1103" y="82"/>
                  </a:cubicBezTo>
                  <a:cubicBezTo>
                    <a:pt x="956" y="25"/>
                    <a:pt x="831" y="0"/>
                    <a:pt x="724" y="0"/>
                  </a:cubicBezTo>
                  <a:close/>
                </a:path>
              </a:pathLst>
            </a:custGeom>
            <a:solidFill>
              <a:srgbClr val="F75F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5211207" y="2718795"/>
              <a:ext cx="1138186" cy="223937"/>
            </a:xfrm>
            <a:custGeom>
              <a:avLst/>
              <a:gdLst/>
              <a:ahLst/>
              <a:cxnLst/>
              <a:rect l="l" t="t" r="r" b="b"/>
              <a:pathLst>
                <a:path w="53149" h="10457" extrusionOk="0">
                  <a:moveTo>
                    <a:pt x="35400" y="0"/>
                  </a:moveTo>
                  <a:cubicBezTo>
                    <a:pt x="27870" y="0"/>
                    <a:pt x="20266" y="2333"/>
                    <a:pt x="20167" y="2333"/>
                  </a:cubicBezTo>
                  <a:cubicBezTo>
                    <a:pt x="20167" y="2333"/>
                    <a:pt x="20166" y="2333"/>
                    <a:pt x="20166" y="2333"/>
                  </a:cubicBezTo>
                  <a:cubicBezTo>
                    <a:pt x="16764" y="3204"/>
                    <a:pt x="13813" y="3533"/>
                    <a:pt x="11299" y="3533"/>
                  </a:cubicBezTo>
                  <a:cubicBezTo>
                    <a:pt x="3636" y="3533"/>
                    <a:pt x="21" y="485"/>
                    <a:pt x="1" y="485"/>
                  </a:cubicBezTo>
                  <a:lnTo>
                    <a:pt x="1" y="485"/>
                  </a:lnTo>
                  <a:cubicBezTo>
                    <a:pt x="1" y="485"/>
                    <a:pt x="2" y="486"/>
                    <a:pt x="5" y="489"/>
                  </a:cubicBezTo>
                  <a:cubicBezTo>
                    <a:pt x="3909" y="6229"/>
                    <a:pt x="10649" y="7050"/>
                    <a:pt x="13788" y="7050"/>
                  </a:cubicBezTo>
                  <a:cubicBezTo>
                    <a:pt x="14872" y="7050"/>
                    <a:pt x="15527" y="6952"/>
                    <a:pt x="15487" y="6925"/>
                  </a:cubicBezTo>
                  <a:cubicBezTo>
                    <a:pt x="15487" y="6925"/>
                    <a:pt x="18531" y="6560"/>
                    <a:pt x="22549" y="5916"/>
                  </a:cubicBezTo>
                  <a:cubicBezTo>
                    <a:pt x="22551" y="5917"/>
                    <a:pt x="22554" y="5918"/>
                    <a:pt x="22559" y="5918"/>
                  </a:cubicBezTo>
                  <a:cubicBezTo>
                    <a:pt x="22943" y="5918"/>
                    <a:pt x="33895" y="2506"/>
                    <a:pt x="41437" y="2506"/>
                  </a:cubicBezTo>
                  <a:cubicBezTo>
                    <a:pt x="41456" y="2506"/>
                    <a:pt x="41475" y="2507"/>
                    <a:pt x="41493" y="2507"/>
                  </a:cubicBezTo>
                  <a:cubicBezTo>
                    <a:pt x="46416" y="2646"/>
                    <a:pt x="50418" y="7203"/>
                    <a:pt x="53149" y="10456"/>
                  </a:cubicBezTo>
                  <a:cubicBezTo>
                    <a:pt x="52749" y="9795"/>
                    <a:pt x="52366" y="9169"/>
                    <a:pt x="52001" y="8595"/>
                  </a:cubicBezTo>
                  <a:cubicBezTo>
                    <a:pt x="48713" y="3620"/>
                    <a:pt x="43285" y="454"/>
                    <a:pt x="37319" y="54"/>
                  </a:cubicBezTo>
                  <a:cubicBezTo>
                    <a:pt x="36683" y="17"/>
                    <a:pt x="36041" y="0"/>
                    <a:pt x="35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7997813" y="2827519"/>
              <a:ext cx="449308" cy="60712"/>
            </a:xfrm>
            <a:custGeom>
              <a:avLst/>
              <a:gdLst/>
              <a:ahLst/>
              <a:cxnLst/>
              <a:rect l="l" t="t" r="r" b="b"/>
              <a:pathLst>
                <a:path w="20981" h="2835" extrusionOk="0">
                  <a:moveTo>
                    <a:pt x="1" y="491"/>
                  </a:moveTo>
                  <a:lnTo>
                    <a:pt x="1" y="509"/>
                  </a:lnTo>
                  <a:cubicBezTo>
                    <a:pt x="56" y="521"/>
                    <a:pt x="111" y="534"/>
                    <a:pt x="167" y="547"/>
                  </a:cubicBezTo>
                  <a:lnTo>
                    <a:pt x="167" y="547"/>
                  </a:lnTo>
                  <a:cubicBezTo>
                    <a:pt x="111" y="528"/>
                    <a:pt x="56" y="510"/>
                    <a:pt x="1" y="491"/>
                  </a:cubicBezTo>
                  <a:close/>
                  <a:moveTo>
                    <a:pt x="20334" y="1"/>
                  </a:moveTo>
                  <a:cubicBezTo>
                    <a:pt x="19493" y="1"/>
                    <a:pt x="18072" y="874"/>
                    <a:pt x="18058" y="874"/>
                  </a:cubicBezTo>
                  <a:cubicBezTo>
                    <a:pt x="16294" y="1774"/>
                    <a:pt x="14054" y="2135"/>
                    <a:pt x="11544" y="2135"/>
                  </a:cubicBezTo>
                  <a:cubicBezTo>
                    <a:pt x="8087" y="2135"/>
                    <a:pt x="4116" y="1450"/>
                    <a:pt x="167" y="547"/>
                  </a:cubicBezTo>
                  <a:lnTo>
                    <a:pt x="167" y="547"/>
                  </a:lnTo>
                  <a:cubicBezTo>
                    <a:pt x="5316" y="2261"/>
                    <a:pt x="9436" y="2835"/>
                    <a:pt x="12642" y="2835"/>
                  </a:cubicBezTo>
                  <a:cubicBezTo>
                    <a:pt x="16714" y="2835"/>
                    <a:pt x="19311" y="1910"/>
                    <a:pt x="20667" y="1222"/>
                  </a:cubicBezTo>
                  <a:cubicBezTo>
                    <a:pt x="20928" y="787"/>
                    <a:pt x="20980" y="439"/>
                    <a:pt x="20841" y="213"/>
                  </a:cubicBezTo>
                  <a:cubicBezTo>
                    <a:pt x="20736" y="61"/>
                    <a:pt x="20555" y="1"/>
                    <a:pt x="20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7253877" y="2812229"/>
              <a:ext cx="674294" cy="192714"/>
            </a:xfrm>
            <a:custGeom>
              <a:avLst/>
              <a:gdLst/>
              <a:ahLst/>
              <a:cxnLst/>
              <a:rect l="l" t="t" r="r" b="b"/>
              <a:pathLst>
                <a:path w="31487" h="8999" extrusionOk="0">
                  <a:moveTo>
                    <a:pt x="31242" y="4776"/>
                  </a:moveTo>
                  <a:lnTo>
                    <a:pt x="31242" y="4776"/>
                  </a:lnTo>
                  <a:cubicBezTo>
                    <a:pt x="31360" y="4820"/>
                    <a:pt x="31438" y="4843"/>
                    <a:pt x="31472" y="4843"/>
                  </a:cubicBezTo>
                  <a:cubicBezTo>
                    <a:pt x="31479" y="4843"/>
                    <a:pt x="31484" y="4843"/>
                    <a:pt x="31487" y="4841"/>
                  </a:cubicBezTo>
                  <a:cubicBezTo>
                    <a:pt x="31406" y="4819"/>
                    <a:pt x="31324" y="4798"/>
                    <a:pt x="31242" y="4776"/>
                  </a:cubicBezTo>
                  <a:close/>
                  <a:moveTo>
                    <a:pt x="13177" y="1"/>
                  </a:moveTo>
                  <a:cubicBezTo>
                    <a:pt x="11344" y="1"/>
                    <a:pt x="9566" y="234"/>
                    <a:pt x="7950" y="805"/>
                  </a:cubicBezTo>
                  <a:cubicBezTo>
                    <a:pt x="4350" y="3032"/>
                    <a:pt x="1792" y="6285"/>
                    <a:pt x="1" y="8999"/>
                  </a:cubicBezTo>
                  <a:cubicBezTo>
                    <a:pt x="563" y="8688"/>
                    <a:pt x="5531" y="598"/>
                    <a:pt x="13738" y="598"/>
                  </a:cubicBezTo>
                  <a:cubicBezTo>
                    <a:pt x="15179" y="598"/>
                    <a:pt x="16719" y="847"/>
                    <a:pt x="18353" y="1431"/>
                  </a:cubicBezTo>
                  <a:cubicBezTo>
                    <a:pt x="22472" y="2282"/>
                    <a:pt x="27523" y="3783"/>
                    <a:pt x="31242" y="4776"/>
                  </a:cubicBezTo>
                  <a:lnTo>
                    <a:pt x="31242" y="4776"/>
                  </a:lnTo>
                  <a:cubicBezTo>
                    <a:pt x="29667" y="4191"/>
                    <a:pt x="20932" y="1"/>
                    <a:pt x="13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6351941" y="3159880"/>
              <a:ext cx="913307" cy="292507"/>
            </a:xfrm>
            <a:custGeom>
              <a:avLst/>
              <a:gdLst/>
              <a:ahLst/>
              <a:cxnLst/>
              <a:rect l="l" t="t" r="r" b="b"/>
              <a:pathLst>
                <a:path w="42648" h="13659" extrusionOk="0">
                  <a:moveTo>
                    <a:pt x="18" y="1"/>
                  </a:moveTo>
                  <a:cubicBezTo>
                    <a:pt x="1" y="1"/>
                    <a:pt x="67" y="134"/>
                    <a:pt x="214" y="373"/>
                  </a:cubicBezTo>
                  <a:lnTo>
                    <a:pt x="214" y="373"/>
                  </a:lnTo>
                  <a:cubicBezTo>
                    <a:pt x="147" y="248"/>
                    <a:pt x="82" y="124"/>
                    <a:pt x="20" y="1"/>
                  </a:cubicBezTo>
                  <a:cubicBezTo>
                    <a:pt x="19" y="1"/>
                    <a:pt x="19" y="1"/>
                    <a:pt x="18" y="1"/>
                  </a:cubicBezTo>
                  <a:close/>
                  <a:moveTo>
                    <a:pt x="42587" y="1462"/>
                  </a:moveTo>
                  <a:cubicBezTo>
                    <a:pt x="42373" y="1743"/>
                    <a:pt x="42153" y="2023"/>
                    <a:pt x="41927" y="2302"/>
                  </a:cubicBezTo>
                  <a:lnTo>
                    <a:pt x="41927" y="2302"/>
                  </a:lnTo>
                  <a:cubicBezTo>
                    <a:pt x="42414" y="1777"/>
                    <a:pt x="42648" y="1462"/>
                    <a:pt x="42587" y="1462"/>
                  </a:cubicBezTo>
                  <a:close/>
                  <a:moveTo>
                    <a:pt x="214" y="373"/>
                  </a:moveTo>
                  <a:cubicBezTo>
                    <a:pt x="3089" y="5759"/>
                    <a:pt x="10025" y="13521"/>
                    <a:pt x="20616" y="13657"/>
                  </a:cubicBezTo>
                  <a:cubicBezTo>
                    <a:pt x="20699" y="13658"/>
                    <a:pt x="20782" y="13658"/>
                    <a:pt x="20864" y="13658"/>
                  </a:cubicBezTo>
                  <a:cubicBezTo>
                    <a:pt x="29893" y="13658"/>
                    <a:pt x="37106" y="8272"/>
                    <a:pt x="41927" y="2302"/>
                  </a:cubicBezTo>
                  <a:lnTo>
                    <a:pt x="41927" y="2302"/>
                  </a:lnTo>
                  <a:cubicBezTo>
                    <a:pt x="39484" y="4941"/>
                    <a:pt x="30679" y="12892"/>
                    <a:pt x="20955" y="12892"/>
                  </a:cubicBezTo>
                  <a:cubicBezTo>
                    <a:pt x="20375" y="12892"/>
                    <a:pt x="19792" y="12864"/>
                    <a:pt x="19207" y="12805"/>
                  </a:cubicBezTo>
                  <a:cubicBezTo>
                    <a:pt x="8346" y="11813"/>
                    <a:pt x="1445" y="2376"/>
                    <a:pt x="214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5486968" y="2443891"/>
              <a:ext cx="140846" cy="138983"/>
            </a:xfrm>
            <a:custGeom>
              <a:avLst/>
              <a:gdLst/>
              <a:ahLst/>
              <a:cxnLst/>
              <a:rect l="l" t="t" r="r" b="b"/>
              <a:pathLst>
                <a:path w="6577" h="6490" extrusionOk="0">
                  <a:moveTo>
                    <a:pt x="5080" y="0"/>
                  </a:moveTo>
                  <a:cubicBezTo>
                    <a:pt x="3410" y="1618"/>
                    <a:pt x="1723" y="3219"/>
                    <a:pt x="0" y="4784"/>
                  </a:cubicBezTo>
                  <a:cubicBezTo>
                    <a:pt x="783" y="5167"/>
                    <a:pt x="1444" y="5724"/>
                    <a:pt x="1949" y="6437"/>
                  </a:cubicBezTo>
                  <a:lnTo>
                    <a:pt x="1984" y="6489"/>
                  </a:lnTo>
                  <a:cubicBezTo>
                    <a:pt x="4541" y="4019"/>
                    <a:pt x="6576" y="1931"/>
                    <a:pt x="6576" y="1844"/>
                  </a:cubicBezTo>
                  <a:cubicBezTo>
                    <a:pt x="6559" y="1618"/>
                    <a:pt x="5758" y="209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5562970" y="2553407"/>
              <a:ext cx="130781" cy="107696"/>
            </a:xfrm>
            <a:custGeom>
              <a:avLst/>
              <a:gdLst/>
              <a:ahLst/>
              <a:cxnLst/>
              <a:rect l="l" t="t" r="r" b="b"/>
              <a:pathLst>
                <a:path w="6107" h="5029" extrusionOk="0">
                  <a:moveTo>
                    <a:pt x="4555" y="0"/>
                  </a:moveTo>
                  <a:cubicBezTo>
                    <a:pt x="4447" y="0"/>
                    <a:pt x="2428" y="1656"/>
                    <a:pt x="0" y="3584"/>
                  </a:cubicBezTo>
                  <a:cubicBezTo>
                    <a:pt x="713" y="4054"/>
                    <a:pt x="1444" y="4524"/>
                    <a:pt x="2157" y="5028"/>
                  </a:cubicBezTo>
                  <a:cubicBezTo>
                    <a:pt x="3410" y="4002"/>
                    <a:pt x="4627" y="2958"/>
                    <a:pt x="5845" y="1897"/>
                  </a:cubicBezTo>
                  <a:cubicBezTo>
                    <a:pt x="6106" y="958"/>
                    <a:pt x="4767" y="88"/>
                    <a:pt x="4558" y="1"/>
                  </a:cubicBezTo>
                  <a:cubicBezTo>
                    <a:pt x="4557" y="0"/>
                    <a:pt x="4556" y="0"/>
                    <a:pt x="4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5666148" y="2672218"/>
              <a:ext cx="79385" cy="65252"/>
            </a:xfrm>
            <a:custGeom>
              <a:avLst/>
              <a:gdLst/>
              <a:ahLst/>
              <a:cxnLst/>
              <a:rect l="l" t="t" r="r" b="b"/>
              <a:pathLst>
                <a:path w="3707" h="3047" extrusionOk="0">
                  <a:moveTo>
                    <a:pt x="2381" y="1"/>
                  </a:moveTo>
                  <a:cubicBezTo>
                    <a:pt x="2316" y="1"/>
                    <a:pt x="1307" y="667"/>
                    <a:pt x="1" y="1516"/>
                  </a:cubicBezTo>
                  <a:cubicBezTo>
                    <a:pt x="557" y="1968"/>
                    <a:pt x="1062" y="2490"/>
                    <a:pt x="1514" y="3046"/>
                  </a:cubicBezTo>
                  <a:cubicBezTo>
                    <a:pt x="2436" y="2403"/>
                    <a:pt x="3254" y="1811"/>
                    <a:pt x="3376" y="1585"/>
                  </a:cubicBezTo>
                  <a:cubicBezTo>
                    <a:pt x="3706" y="1011"/>
                    <a:pt x="2401" y="54"/>
                    <a:pt x="2384" y="2"/>
                  </a:cubicBezTo>
                  <a:cubicBezTo>
                    <a:pt x="2384" y="1"/>
                    <a:pt x="2383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5764121" y="2911038"/>
              <a:ext cx="61868" cy="58035"/>
            </a:xfrm>
            <a:custGeom>
              <a:avLst/>
              <a:gdLst/>
              <a:ahLst/>
              <a:cxnLst/>
              <a:rect l="l" t="t" r="r" b="b"/>
              <a:pathLst>
                <a:path w="2889" h="2710" extrusionOk="0">
                  <a:moveTo>
                    <a:pt x="801" y="1"/>
                  </a:moveTo>
                  <a:cubicBezTo>
                    <a:pt x="523" y="784"/>
                    <a:pt x="262" y="1566"/>
                    <a:pt x="1" y="2367"/>
                  </a:cubicBezTo>
                  <a:cubicBezTo>
                    <a:pt x="440" y="2625"/>
                    <a:pt x="837" y="2709"/>
                    <a:pt x="1169" y="2709"/>
                  </a:cubicBezTo>
                  <a:cubicBezTo>
                    <a:pt x="1786" y="2709"/>
                    <a:pt x="2178" y="2418"/>
                    <a:pt x="2192" y="2418"/>
                  </a:cubicBezTo>
                  <a:cubicBezTo>
                    <a:pt x="2193" y="2418"/>
                    <a:pt x="2193" y="2419"/>
                    <a:pt x="2193" y="2419"/>
                  </a:cubicBezTo>
                  <a:cubicBezTo>
                    <a:pt x="2419" y="1775"/>
                    <a:pt x="2662" y="1149"/>
                    <a:pt x="2889" y="505"/>
                  </a:cubicBezTo>
                  <a:cubicBezTo>
                    <a:pt x="2228" y="210"/>
                    <a:pt x="1514" y="36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5809585" y="2947551"/>
              <a:ext cx="105812" cy="139347"/>
            </a:xfrm>
            <a:custGeom>
              <a:avLst/>
              <a:gdLst/>
              <a:ahLst/>
              <a:cxnLst/>
              <a:rect l="l" t="t" r="r" b="b"/>
              <a:pathLst>
                <a:path w="4941" h="6507" extrusionOk="0">
                  <a:moveTo>
                    <a:pt x="2870" y="1"/>
                  </a:moveTo>
                  <a:cubicBezTo>
                    <a:pt x="2192" y="1305"/>
                    <a:pt x="1514" y="2610"/>
                    <a:pt x="818" y="3897"/>
                  </a:cubicBezTo>
                  <a:cubicBezTo>
                    <a:pt x="818" y="3897"/>
                    <a:pt x="0" y="4958"/>
                    <a:pt x="279" y="5637"/>
                  </a:cubicBezTo>
                  <a:cubicBezTo>
                    <a:pt x="557" y="6298"/>
                    <a:pt x="2192" y="6507"/>
                    <a:pt x="2192" y="6507"/>
                  </a:cubicBezTo>
                  <a:cubicBezTo>
                    <a:pt x="3114" y="4802"/>
                    <a:pt x="4036" y="3114"/>
                    <a:pt x="4941" y="1410"/>
                  </a:cubicBezTo>
                  <a:cubicBezTo>
                    <a:pt x="4262" y="975"/>
                    <a:pt x="3584" y="470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895267" y="3003422"/>
              <a:ext cx="126306" cy="169543"/>
            </a:xfrm>
            <a:custGeom>
              <a:avLst/>
              <a:gdLst/>
              <a:ahLst/>
              <a:cxnLst/>
              <a:rect l="l" t="t" r="r" b="b"/>
              <a:pathLst>
                <a:path w="5898" h="7917" extrusionOk="0">
                  <a:moveTo>
                    <a:pt x="3253" y="1"/>
                  </a:moveTo>
                  <a:cubicBezTo>
                    <a:pt x="1548" y="3237"/>
                    <a:pt x="52" y="6003"/>
                    <a:pt x="52" y="6176"/>
                  </a:cubicBezTo>
                  <a:cubicBezTo>
                    <a:pt x="0" y="6594"/>
                    <a:pt x="1305" y="7794"/>
                    <a:pt x="2175" y="7916"/>
                  </a:cubicBezTo>
                  <a:cubicBezTo>
                    <a:pt x="3427" y="5411"/>
                    <a:pt x="4680" y="2906"/>
                    <a:pt x="5897" y="401"/>
                  </a:cubicBezTo>
                  <a:cubicBezTo>
                    <a:pt x="5619" y="384"/>
                    <a:pt x="5358" y="384"/>
                    <a:pt x="5062" y="366"/>
                  </a:cubicBezTo>
                  <a:cubicBezTo>
                    <a:pt x="4454" y="331"/>
                    <a:pt x="3845" y="210"/>
                    <a:pt x="3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5989514" y="3017214"/>
              <a:ext cx="143438" cy="197382"/>
            </a:xfrm>
            <a:custGeom>
              <a:avLst/>
              <a:gdLst/>
              <a:ahLst/>
              <a:cxnLst/>
              <a:rect l="l" t="t" r="r" b="b"/>
              <a:pathLst>
                <a:path w="6698" h="9217" extrusionOk="0">
                  <a:moveTo>
                    <a:pt x="4036" y="1"/>
                  </a:moveTo>
                  <a:cubicBezTo>
                    <a:pt x="2001" y="4367"/>
                    <a:pt x="0" y="8612"/>
                    <a:pt x="0" y="8612"/>
                  </a:cubicBezTo>
                  <a:cubicBezTo>
                    <a:pt x="540" y="9139"/>
                    <a:pt x="1615" y="9217"/>
                    <a:pt x="2203" y="9217"/>
                  </a:cubicBezTo>
                  <a:cubicBezTo>
                    <a:pt x="2449" y="9217"/>
                    <a:pt x="2610" y="9203"/>
                    <a:pt x="2610" y="9203"/>
                  </a:cubicBezTo>
                  <a:cubicBezTo>
                    <a:pt x="2610" y="9203"/>
                    <a:pt x="4697" y="5272"/>
                    <a:pt x="6698" y="1149"/>
                  </a:cubicBezTo>
                  <a:cubicBezTo>
                    <a:pt x="6663" y="1114"/>
                    <a:pt x="6611" y="1097"/>
                    <a:pt x="6576" y="1062"/>
                  </a:cubicBezTo>
                  <a:cubicBezTo>
                    <a:pt x="5811" y="522"/>
                    <a:pt x="4958" y="157"/>
                    <a:pt x="4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094555" y="2817155"/>
              <a:ext cx="124079" cy="184062"/>
            </a:xfrm>
            <a:custGeom>
              <a:avLst/>
              <a:gdLst/>
              <a:ahLst/>
              <a:cxnLst/>
              <a:rect l="l" t="t" r="r" b="b"/>
              <a:pathLst>
                <a:path w="5794" h="8595" extrusionOk="0">
                  <a:moveTo>
                    <a:pt x="3686" y="1"/>
                  </a:moveTo>
                  <a:cubicBezTo>
                    <a:pt x="3481" y="1"/>
                    <a:pt x="1836" y="3534"/>
                    <a:pt x="1" y="7464"/>
                  </a:cubicBezTo>
                  <a:cubicBezTo>
                    <a:pt x="836" y="7620"/>
                    <a:pt x="1636" y="7934"/>
                    <a:pt x="2384" y="8386"/>
                  </a:cubicBezTo>
                  <a:cubicBezTo>
                    <a:pt x="2489" y="8438"/>
                    <a:pt x="2593" y="8508"/>
                    <a:pt x="2715" y="8595"/>
                  </a:cubicBezTo>
                  <a:cubicBezTo>
                    <a:pt x="4402" y="5046"/>
                    <a:pt x="5794" y="1810"/>
                    <a:pt x="5759" y="1514"/>
                  </a:cubicBezTo>
                  <a:cubicBezTo>
                    <a:pt x="5637" y="836"/>
                    <a:pt x="4124" y="105"/>
                    <a:pt x="3689" y="1"/>
                  </a:cubicBezTo>
                  <a:cubicBezTo>
                    <a:pt x="3688" y="1"/>
                    <a:pt x="3687" y="1"/>
                    <a:pt x="3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6196254" y="2894655"/>
              <a:ext cx="97267" cy="144937"/>
            </a:xfrm>
            <a:custGeom>
              <a:avLst/>
              <a:gdLst/>
              <a:ahLst/>
              <a:cxnLst/>
              <a:rect l="l" t="t" r="r" b="b"/>
              <a:pathLst>
                <a:path w="4542" h="6768" extrusionOk="0">
                  <a:moveTo>
                    <a:pt x="3229" y="1"/>
                  </a:moveTo>
                  <a:cubicBezTo>
                    <a:pt x="2817" y="1"/>
                    <a:pt x="2467" y="127"/>
                    <a:pt x="2402" y="192"/>
                  </a:cubicBezTo>
                  <a:cubicBezTo>
                    <a:pt x="2332" y="244"/>
                    <a:pt x="1253" y="3062"/>
                    <a:pt x="1" y="6228"/>
                  </a:cubicBezTo>
                  <a:cubicBezTo>
                    <a:pt x="749" y="6541"/>
                    <a:pt x="1462" y="6646"/>
                    <a:pt x="2384" y="6767"/>
                  </a:cubicBezTo>
                  <a:cubicBezTo>
                    <a:pt x="3115" y="4767"/>
                    <a:pt x="3828" y="2766"/>
                    <a:pt x="4541" y="766"/>
                  </a:cubicBezTo>
                  <a:cubicBezTo>
                    <a:pt x="4245" y="164"/>
                    <a:pt x="3697" y="1"/>
                    <a:pt x="3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6300203" y="3003743"/>
              <a:ext cx="70884" cy="89493"/>
            </a:xfrm>
            <a:custGeom>
              <a:avLst/>
              <a:gdLst/>
              <a:ahLst/>
              <a:cxnLst/>
              <a:rect l="l" t="t" r="r" b="b"/>
              <a:pathLst>
                <a:path w="3310" h="4179" extrusionOk="0">
                  <a:moveTo>
                    <a:pt x="1028" y="1"/>
                  </a:moveTo>
                  <a:cubicBezTo>
                    <a:pt x="1014" y="1"/>
                    <a:pt x="1002" y="2"/>
                    <a:pt x="992" y="3"/>
                  </a:cubicBezTo>
                  <a:cubicBezTo>
                    <a:pt x="888" y="21"/>
                    <a:pt x="453" y="1291"/>
                    <a:pt x="0" y="2787"/>
                  </a:cubicBezTo>
                  <a:cubicBezTo>
                    <a:pt x="192" y="2978"/>
                    <a:pt x="401" y="3169"/>
                    <a:pt x="627" y="3361"/>
                  </a:cubicBezTo>
                  <a:cubicBezTo>
                    <a:pt x="1096" y="3726"/>
                    <a:pt x="1636" y="4004"/>
                    <a:pt x="2210" y="4178"/>
                  </a:cubicBezTo>
                  <a:cubicBezTo>
                    <a:pt x="2488" y="3378"/>
                    <a:pt x="2766" y="2578"/>
                    <a:pt x="2923" y="2056"/>
                  </a:cubicBezTo>
                  <a:cubicBezTo>
                    <a:pt x="3309" y="712"/>
                    <a:pt x="1424" y="1"/>
                    <a:pt x="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6456361" y="3177783"/>
              <a:ext cx="79664" cy="93819"/>
            </a:xfrm>
            <a:custGeom>
              <a:avLst/>
              <a:gdLst/>
              <a:ahLst/>
              <a:cxnLst/>
              <a:rect l="l" t="t" r="r" b="b"/>
              <a:pathLst>
                <a:path w="3720" h="4381" extrusionOk="0">
                  <a:moveTo>
                    <a:pt x="1354" y="0"/>
                  </a:moveTo>
                  <a:cubicBezTo>
                    <a:pt x="693" y="1514"/>
                    <a:pt x="67" y="2853"/>
                    <a:pt x="49" y="2992"/>
                  </a:cubicBezTo>
                  <a:cubicBezTo>
                    <a:pt x="0" y="3271"/>
                    <a:pt x="952" y="4380"/>
                    <a:pt x="1528" y="4380"/>
                  </a:cubicBezTo>
                  <a:cubicBezTo>
                    <a:pt x="1565" y="4380"/>
                    <a:pt x="1599" y="4376"/>
                    <a:pt x="1632" y="4367"/>
                  </a:cubicBezTo>
                  <a:cubicBezTo>
                    <a:pt x="1859" y="4314"/>
                    <a:pt x="2781" y="2644"/>
                    <a:pt x="3720" y="696"/>
                  </a:cubicBezTo>
                  <a:lnTo>
                    <a:pt x="3720" y="696"/>
                  </a:lnTo>
                  <a:cubicBezTo>
                    <a:pt x="3659" y="701"/>
                    <a:pt x="3599" y="703"/>
                    <a:pt x="3538" y="703"/>
                  </a:cubicBezTo>
                  <a:cubicBezTo>
                    <a:pt x="3374" y="703"/>
                    <a:pt x="3212" y="687"/>
                    <a:pt x="3059" y="661"/>
                  </a:cubicBezTo>
                  <a:cubicBezTo>
                    <a:pt x="2450" y="539"/>
                    <a:pt x="1876" y="313"/>
                    <a:pt x="1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6560973" y="3172943"/>
              <a:ext cx="102085" cy="168408"/>
            </a:xfrm>
            <a:custGeom>
              <a:avLst/>
              <a:gdLst/>
              <a:ahLst/>
              <a:cxnLst/>
              <a:rect l="l" t="t" r="r" b="b"/>
              <a:pathLst>
                <a:path w="4767" h="7864" extrusionOk="0">
                  <a:moveTo>
                    <a:pt x="2158" y="0"/>
                  </a:moveTo>
                  <a:cubicBezTo>
                    <a:pt x="1096" y="3323"/>
                    <a:pt x="0" y="6489"/>
                    <a:pt x="35" y="6697"/>
                  </a:cubicBezTo>
                  <a:cubicBezTo>
                    <a:pt x="97" y="7086"/>
                    <a:pt x="1076" y="7863"/>
                    <a:pt x="1979" y="7863"/>
                  </a:cubicBezTo>
                  <a:cubicBezTo>
                    <a:pt x="2086" y="7863"/>
                    <a:pt x="2193" y="7852"/>
                    <a:pt x="2297" y="7828"/>
                  </a:cubicBezTo>
                  <a:cubicBezTo>
                    <a:pt x="2732" y="7741"/>
                    <a:pt x="3793" y="4471"/>
                    <a:pt x="4767" y="835"/>
                  </a:cubicBezTo>
                  <a:cubicBezTo>
                    <a:pt x="3897" y="505"/>
                    <a:pt x="3080" y="35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6676464" y="3173307"/>
              <a:ext cx="101721" cy="224386"/>
            </a:xfrm>
            <a:custGeom>
              <a:avLst/>
              <a:gdLst/>
              <a:ahLst/>
              <a:cxnLst/>
              <a:rect l="l" t="t" r="r" b="b"/>
              <a:pathLst>
                <a:path w="4750" h="10478" extrusionOk="0">
                  <a:moveTo>
                    <a:pt x="4749" y="0"/>
                  </a:moveTo>
                  <a:lnTo>
                    <a:pt x="4749" y="0"/>
                  </a:lnTo>
                  <a:cubicBezTo>
                    <a:pt x="4453" y="87"/>
                    <a:pt x="4158" y="209"/>
                    <a:pt x="3862" y="331"/>
                  </a:cubicBezTo>
                  <a:cubicBezTo>
                    <a:pt x="3079" y="696"/>
                    <a:pt x="2453" y="1027"/>
                    <a:pt x="1688" y="1149"/>
                  </a:cubicBezTo>
                  <a:cubicBezTo>
                    <a:pt x="1166" y="4001"/>
                    <a:pt x="592" y="6872"/>
                    <a:pt x="0" y="9725"/>
                  </a:cubicBezTo>
                  <a:cubicBezTo>
                    <a:pt x="348" y="10107"/>
                    <a:pt x="818" y="10351"/>
                    <a:pt x="1322" y="10455"/>
                  </a:cubicBezTo>
                  <a:cubicBezTo>
                    <a:pt x="1424" y="10471"/>
                    <a:pt x="1529" y="10478"/>
                    <a:pt x="1635" y="10478"/>
                  </a:cubicBezTo>
                  <a:cubicBezTo>
                    <a:pt x="2359" y="10478"/>
                    <a:pt x="3114" y="10160"/>
                    <a:pt x="3114" y="10160"/>
                  </a:cubicBezTo>
                  <a:cubicBezTo>
                    <a:pt x="3705" y="6785"/>
                    <a:pt x="4245" y="3393"/>
                    <a:pt x="4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6831423" y="3168082"/>
              <a:ext cx="68207" cy="217641"/>
            </a:xfrm>
            <a:custGeom>
              <a:avLst/>
              <a:gdLst/>
              <a:ahLst/>
              <a:cxnLst/>
              <a:rect l="l" t="t" r="r" b="b"/>
              <a:pathLst>
                <a:path w="3185" h="10163" extrusionOk="0">
                  <a:moveTo>
                    <a:pt x="1" y="1"/>
                  </a:moveTo>
                  <a:lnTo>
                    <a:pt x="1" y="1"/>
                  </a:lnTo>
                  <a:cubicBezTo>
                    <a:pt x="105" y="3341"/>
                    <a:pt x="210" y="6664"/>
                    <a:pt x="331" y="9986"/>
                  </a:cubicBezTo>
                  <a:cubicBezTo>
                    <a:pt x="710" y="10104"/>
                    <a:pt x="1108" y="10162"/>
                    <a:pt x="1510" y="10162"/>
                  </a:cubicBezTo>
                  <a:cubicBezTo>
                    <a:pt x="1645" y="10162"/>
                    <a:pt x="1779" y="10156"/>
                    <a:pt x="1914" y="10143"/>
                  </a:cubicBezTo>
                  <a:cubicBezTo>
                    <a:pt x="2349" y="10125"/>
                    <a:pt x="2801" y="9986"/>
                    <a:pt x="3184" y="9743"/>
                  </a:cubicBezTo>
                  <a:cubicBezTo>
                    <a:pt x="2975" y="6664"/>
                    <a:pt x="2767" y="3584"/>
                    <a:pt x="2575" y="505"/>
                  </a:cubicBezTo>
                  <a:cubicBezTo>
                    <a:pt x="1723" y="262"/>
                    <a:pt x="871" y="10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6944687" y="3191189"/>
              <a:ext cx="82341" cy="153845"/>
            </a:xfrm>
            <a:custGeom>
              <a:avLst/>
              <a:gdLst/>
              <a:ahLst/>
              <a:cxnLst/>
              <a:rect l="l" t="t" r="r" b="b"/>
              <a:pathLst>
                <a:path w="3845" h="7184" extrusionOk="0">
                  <a:moveTo>
                    <a:pt x="2522" y="0"/>
                  </a:moveTo>
                  <a:cubicBezTo>
                    <a:pt x="2085" y="60"/>
                    <a:pt x="1648" y="95"/>
                    <a:pt x="1211" y="95"/>
                  </a:cubicBezTo>
                  <a:cubicBezTo>
                    <a:pt x="1004" y="95"/>
                    <a:pt x="798" y="87"/>
                    <a:pt x="592" y="70"/>
                  </a:cubicBezTo>
                  <a:cubicBezTo>
                    <a:pt x="383" y="53"/>
                    <a:pt x="191" y="35"/>
                    <a:pt x="0" y="18"/>
                  </a:cubicBezTo>
                  <a:lnTo>
                    <a:pt x="0" y="18"/>
                  </a:lnTo>
                  <a:cubicBezTo>
                    <a:pt x="539" y="3619"/>
                    <a:pt x="1096" y="6837"/>
                    <a:pt x="1096" y="6837"/>
                  </a:cubicBezTo>
                  <a:cubicBezTo>
                    <a:pt x="1096" y="6837"/>
                    <a:pt x="1886" y="7184"/>
                    <a:pt x="2440" y="7184"/>
                  </a:cubicBezTo>
                  <a:cubicBezTo>
                    <a:pt x="2506" y="7184"/>
                    <a:pt x="2569" y="7179"/>
                    <a:pt x="2627" y="7168"/>
                  </a:cubicBezTo>
                  <a:cubicBezTo>
                    <a:pt x="3166" y="7046"/>
                    <a:pt x="3845" y="6402"/>
                    <a:pt x="3845" y="6402"/>
                  </a:cubicBezTo>
                  <a:cubicBezTo>
                    <a:pt x="3375" y="4262"/>
                    <a:pt x="2940" y="2140"/>
                    <a:pt x="2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7059793" y="3174657"/>
              <a:ext cx="76023" cy="92963"/>
            </a:xfrm>
            <a:custGeom>
              <a:avLst/>
              <a:gdLst/>
              <a:ahLst/>
              <a:cxnLst/>
              <a:rect l="l" t="t" r="r" b="b"/>
              <a:pathLst>
                <a:path w="3550" h="4341" extrusionOk="0">
                  <a:moveTo>
                    <a:pt x="1545" y="1"/>
                  </a:moveTo>
                  <a:cubicBezTo>
                    <a:pt x="1029" y="1"/>
                    <a:pt x="511" y="55"/>
                    <a:pt x="0" y="164"/>
                  </a:cubicBezTo>
                  <a:cubicBezTo>
                    <a:pt x="383" y="1433"/>
                    <a:pt x="783" y="2703"/>
                    <a:pt x="1201" y="3973"/>
                  </a:cubicBezTo>
                  <a:cubicBezTo>
                    <a:pt x="1201" y="3973"/>
                    <a:pt x="1846" y="4340"/>
                    <a:pt x="2468" y="4340"/>
                  </a:cubicBezTo>
                  <a:cubicBezTo>
                    <a:pt x="2575" y="4340"/>
                    <a:pt x="2681" y="4329"/>
                    <a:pt x="2784" y="4304"/>
                  </a:cubicBezTo>
                  <a:cubicBezTo>
                    <a:pt x="3480" y="4130"/>
                    <a:pt x="3549" y="3364"/>
                    <a:pt x="3549" y="3364"/>
                  </a:cubicBezTo>
                  <a:cubicBezTo>
                    <a:pt x="3184" y="2268"/>
                    <a:pt x="2818" y="1155"/>
                    <a:pt x="2471" y="59"/>
                  </a:cubicBezTo>
                  <a:cubicBezTo>
                    <a:pt x="2164" y="20"/>
                    <a:pt x="1855" y="1"/>
                    <a:pt x="1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7263193" y="3027878"/>
              <a:ext cx="61482" cy="91806"/>
            </a:xfrm>
            <a:custGeom>
              <a:avLst/>
              <a:gdLst/>
              <a:ahLst/>
              <a:cxnLst/>
              <a:rect l="l" t="t" r="r" b="b"/>
              <a:pathLst>
                <a:path w="2871" h="4287" extrusionOk="0">
                  <a:moveTo>
                    <a:pt x="1659" y="1"/>
                  </a:moveTo>
                  <a:cubicBezTo>
                    <a:pt x="1032" y="1"/>
                    <a:pt x="291" y="898"/>
                    <a:pt x="105" y="1503"/>
                  </a:cubicBezTo>
                  <a:cubicBezTo>
                    <a:pt x="0" y="1834"/>
                    <a:pt x="244" y="3086"/>
                    <a:pt x="540" y="4286"/>
                  </a:cubicBezTo>
                  <a:cubicBezTo>
                    <a:pt x="1427" y="4165"/>
                    <a:pt x="2088" y="3695"/>
                    <a:pt x="2871" y="3243"/>
                  </a:cubicBezTo>
                  <a:cubicBezTo>
                    <a:pt x="2540" y="1607"/>
                    <a:pt x="2175" y="146"/>
                    <a:pt x="1879" y="42"/>
                  </a:cubicBezTo>
                  <a:cubicBezTo>
                    <a:pt x="1808" y="14"/>
                    <a:pt x="1734" y="1"/>
                    <a:pt x="1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7349624" y="2934445"/>
              <a:ext cx="85703" cy="143523"/>
            </a:xfrm>
            <a:custGeom>
              <a:avLst/>
              <a:gdLst/>
              <a:ahLst/>
              <a:cxnLst/>
              <a:rect l="l" t="t" r="r" b="b"/>
              <a:pathLst>
                <a:path w="4002" h="6702" extrusionOk="0">
                  <a:moveTo>
                    <a:pt x="1462" y="0"/>
                  </a:moveTo>
                  <a:cubicBezTo>
                    <a:pt x="894" y="0"/>
                    <a:pt x="154" y="177"/>
                    <a:pt x="52" y="1204"/>
                  </a:cubicBezTo>
                  <a:cubicBezTo>
                    <a:pt x="0" y="1796"/>
                    <a:pt x="505" y="4161"/>
                    <a:pt x="1114" y="6701"/>
                  </a:cubicBezTo>
                  <a:cubicBezTo>
                    <a:pt x="1635" y="6597"/>
                    <a:pt x="2157" y="6562"/>
                    <a:pt x="2697" y="6562"/>
                  </a:cubicBezTo>
                  <a:cubicBezTo>
                    <a:pt x="3166" y="6562"/>
                    <a:pt x="3601" y="6597"/>
                    <a:pt x="4001" y="6614"/>
                  </a:cubicBezTo>
                  <a:cubicBezTo>
                    <a:pt x="3097" y="3222"/>
                    <a:pt x="2175" y="73"/>
                    <a:pt x="1983" y="39"/>
                  </a:cubicBezTo>
                  <a:cubicBezTo>
                    <a:pt x="1861" y="24"/>
                    <a:pt x="1673" y="0"/>
                    <a:pt x="1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7423891" y="2854374"/>
              <a:ext cx="114249" cy="217255"/>
            </a:xfrm>
            <a:custGeom>
              <a:avLst/>
              <a:gdLst/>
              <a:ahLst/>
              <a:cxnLst/>
              <a:rect l="l" t="t" r="r" b="b"/>
              <a:pathLst>
                <a:path w="5335" h="10145" extrusionOk="0">
                  <a:moveTo>
                    <a:pt x="2100" y="1"/>
                  </a:moveTo>
                  <a:cubicBezTo>
                    <a:pt x="1657" y="1"/>
                    <a:pt x="0" y="903"/>
                    <a:pt x="220" y="1986"/>
                  </a:cubicBezTo>
                  <a:cubicBezTo>
                    <a:pt x="342" y="2508"/>
                    <a:pt x="1473" y="6265"/>
                    <a:pt x="2656" y="10144"/>
                  </a:cubicBezTo>
                  <a:cubicBezTo>
                    <a:pt x="3230" y="9970"/>
                    <a:pt x="3752" y="9692"/>
                    <a:pt x="4239" y="9327"/>
                  </a:cubicBezTo>
                  <a:cubicBezTo>
                    <a:pt x="4604" y="9048"/>
                    <a:pt x="4969" y="8770"/>
                    <a:pt x="5335" y="8509"/>
                  </a:cubicBezTo>
                  <a:cubicBezTo>
                    <a:pt x="3804" y="4125"/>
                    <a:pt x="2325" y="20"/>
                    <a:pt x="2134" y="3"/>
                  </a:cubicBezTo>
                  <a:cubicBezTo>
                    <a:pt x="2123" y="1"/>
                    <a:pt x="2112" y="1"/>
                    <a:pt x="2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7721773" y="3039185"/>
              <a:ext cx="86088" cy="125192"/>
            </a:xfrm>
            <a:custGeom>
              <a:avLst/>
              <a:gdLst/>
              <a:ahLst/>
              <a:cxnLst/>
              <a:rect l="l" t="t" r="r" b="b"/>
              <a:pathLst>
                <a:path w="4020" h="5846" extrusionOk="0">
                  <a:moveTo>
                    <a:pt x="2384" y="1"/>
                  </a:moveTo>
                  <a:cubicBezTo>
                    <a:pt x="2227" y="88"/>
                    <a:pt x="2071" y="175"/>
                    <a:pt x="1914" y="262"/>
                  </a:cubicBezTo>
                  <a:cubicBezTo>
                    <a:pt x="1305" y="558"/>
                    <a:pt x="662" y="801"/>
                    <a:pt x="1" y="975"/>
                  </a:cubicBezTo>
                  <a:cubicBezTo>
                    <a:pt x="870" y="3532"/>
                    <a:pt x="1566" y="5585"/>
                    <a:pt x="1618" y="5707"/>
                  </a:cubicBezTo>
                  <a:cubicBezTo>
                    <a:pt x="1659" y="5798"/>
                    <a:pt x="1805" y="5846"/>
                    <a:pt x="2012" y="5846"/>
                  </a:cubicBezTo>
                  <a:cubicBezTo>
                    <a:pt x="2521" y="5846"/>
                    <a:pt x="3402" y="5556"/>
                    <a:pt x="4019" y="4889"/>
                  </a:cubicBezTo>
                  <a:cubicBezTo>
                    <a:pt x="4019" y="4889"/>
                    <a:pt x="3306" y="2663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7817134" y="2982950"/>
              <a:ext cx="54801" cy="68571"/>
            </a:xfrm>
            <a:custGeom>
              <a:avLst/>
              <a:gdLst/>
              <a:ahLst/>
              <a:cxnLst/>
              <a:rect l="l" t="t" r="r" b="b"/>
              <a:pathLst>
                <a:path w="2559" h="3202" extrusionOk="0">
                  <a:moveTo>
                    <a:pt x="2210" y="0"/>
                  </a:moveTo>
                  <a:cubicBezTo>
                    <a:pt x="1427" y="348"/>
                    <a:pt x="697" y="783"/>
                    <a:pt x="1" y="1270"/>
                  </a:cubicBezTo>
                  <a:lnTo>
                    <a:pt x="401" y="3201"/>
                  </a:lnTo>
                  <a:cubicBezTo>
                    <a:pt x="1514" y="3114"/>
                    <a:pt x="2558" y="1862"/>
                    <a:pt x="2541" y="1862"/>
                  </a:cubicBezTo>
                  <a:cubicBezTo>
                    <a:pt x="2436" y="1253"/>
                    <a:pt x="2332" y="626"/>
                    <a:pt x="2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7923310" y="2750490"/>
              <a:ext cx="93541" cy="70798"/>
            </a:xfrm>
            <a:custGeom>
              <a:avLst/>
              <a:gdLst/>
              <a:ahLst/>
              <a:cxnLst/>
              <a:rect l="l" t="t" r="r" b="b"/>
              <a:pathLst>
                <a:path w="4368" h="3306" extrusionOk="0">
                  <a:moveTo>
                    <a:pt x="1810" y="0"/>
                  </a:moveTo>
                  <a:cubicBezTo>
                    <a:pt x="1375" y="18"/>
                    <a:pt x="1" y="1061"/>
                    <a:pt x="279" y="1653"/>
                  </a:cubicBezTo>
                  <a:cubicBezTo>
                    <a:pt x="383" y="1879"/>
                    <a:pt x="1288" y="2575"/>
                    <a:pt x="2332" y="3305"/>
                  </a:cubicBezTo>
                  <a:cubicBezTo>
                    <a:pt x="2941" y="2697"/>
                    <a:pt x="3636" y="2157"/>
                    <a:pt x="4367" y="1705"/>
                  </a:cubicBezTo>
                  <a:cubicBezTo>
                    <a:pt x="3062" y="766"/>
                    <a:pt x="1984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7989632" y="2631272"/>
              <a:ext cx="126670" cy="127055"/>
            </a:xfrm>
            <a:custGeom>
              <a:avLst/>
              <a:gdLst/>
              <a:ahLst/>
              <a:cxnLst/>
              <a:rect l="l" t="t" r="r" b="b"/>
              <a:pathLst>
                <a:path w="5915" h="5933" extrusionOk="0">
                  <a:moveTo>
                    <a:pt x="1583" y="1"/>
                  </a:moveTo>
                  <a:cubicBezTo>
                    <a:pt x="1253" y="1"/>
                    <a:pt x="0" y="749"/>
                    <a:pt x="139" y="1723"/>
                  </a:cubicBezTo>
                  <a:cubicBezTo>
                    <a:pt x="209" y="2123"/>
                    <a:pt x="1792" y="3949"/>
                    <a:pt x="3671" y="5933"/>
                  </a:cubicBezTo>
                  <a:lnTo>
                    <a:pt x="3810" y="5863"/>
                  </a:lnTo>
                  <a:cubicBezTo>
                    <a:pt x="4593" y="5428"/>
                    <a:pt x="5306" y="4871"/>
                    <a:pt x="5915" y="4193"/>
                  </a:cubicBezTo>
                  <a:cubicBezTo>
                    <a:pt x="3636" y="1949"/>
                    <a:pt x="1705" y="1"/>
                    <a:pt x="1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8061522" y="2520557"/>
              <a:ext cx="129668" cy="153203"/>
            </a:xfrm>
            <a:custGeom>
              <a:avLst/>
              <a:gdLst/>
              <a:ahLst/>
              <a:cxnLst/>
              <a:rect l="l" t="t" r="r" b="b"/>
              <a:pathLst>
                <a:path w="6055" h="7154" extrusionOk="0">
                  <a:moveTo>
                    <a:pt x="1833" y="0"/>
                  </a:moveTo>
                  <a:cubicBezTo>
                    <a:pt x="1825" y="0"/>
                    <a:pt x="1817" y="1"/>
                    <a:pt x="1810" y="4"/>
                  </a:cubicBezTo>
                  <a:cubicBezTo>
                    <a:pt x="1079" y="265"/>
                    <a:pt x="470" y="1274"/>
                    <a:pt x="140" y="1622"/>
                  </a:cubicBezTo>
                  <a:cubicBezTo>
                    <a:pt x="1" y="1778"/>
                    <a:pt x="1897" y="4249"/>
                    <a:pt x="4228" y="7154"/>
                  </a:cubicBezTo>
                  <a:cubicBezTo>
                    <a:pt x="4419" y="6875"/>
                    <a:pt x="4610" y="6580"/>
                    <a:pt x="4802" y="6266"/>
                  </a:cubicBezTo>
                  <a:cubicBezTo>
                    <a:pt x="5202" y="5658"/>
                    <a:pt x="5602" y="5066"/>
                    <a:pt x="6054" y="4509"/>
                  </a:cubicBezTo>
                  <a:cubicBezTo>
                    <a:pt x="3934" y="1965"/>
                    <a:pt x="2178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6227927" y="1300544"/>
              <a:ext cx="1237187" cy="411318"/>
            </a:xfrm>
            <a:custGeom>
              <a:avLst/>
              <a:gdLst/>
              <a:ahLst/>
              <a:cxnLst/>
              <a:rect l="l" t="t" r="r" b="b"/>
              <a:pathLst>
                <a:path w="57772" h="19207" extrusionOk="0">
                  <a:moveTo>
                    <a:pt x="30890" y="1"/>
                  </a:moveTo>
                  <a:cubicBezTo>
                    <a:pt x="15690" y="1"/>
                    <a:pt x="2384" y="2073"/>
                    <a:pt x="2384" y="2073"/>
                  </a:cubicBezTo>
                  <a:cubicBezTo>
                    <a:pt x="2384" y="2073"/>
                    <a:pt x="1" y="18773"/>
                    <a:pt x="13308" y="19034"/>
                  </a:cubicBezTo>
                  <a:cubicBezTo>
                    <a:pt x="13457" y="19036"/>
                    <a:pt x="13604" y="19038"/>
                    <a:pt x="13749" y="19038"/>
                  </a:cubicBezTo>
                  <a:cubicBezTo>
                    <a:pt x="26381" y="19038"/>
                    <a:pt x="23121" y="8766"/>
                    <a:pt x="28032" y="8766"/>
                  </a:cubicBezTo>
                  <a:cubicBezTo>
                    <a:pt x="28092" y="8766"/>
                    <a:pt x="28154" y="8767"/>
                    <a:pt x="28217" y="8770"/>
                  </a:cubicBezTo>
                  <a:cubicBezTo>
                    <a:pt x="33286" y="9023"/>
                    <a:pt x="28082" y="19207"/>
                    <a:pt x="41388" y="19207"/>
                  </a:cubicBezTo>
                  <a:cubicBezTo>
                    <a:pt x="41825" y="19207"/>
                    <a:pt x="42282" y="19196"/>
                    <a:pt x="42759" y="19173"/>
                  </a:cubicBezTo>
                  <a:cubicBezTo>
                    <a:pt x="57772" y="18442"/>
                    <a:pt x="53684" y="2073"/>
                    <a:pt x="53684" y="2073"/>
                  </a:cubicBezTo>
                  <a:cubicBezTo>
                    <a:pt x="46563" y="519"/>
                    <a:pt x="38490" y="1"/>
                    <a:pt x="30890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6297590" y="1304313"/>
              <a:ext cx="419113" cy="289102"/>
            </a:xfrm>
            <a:custGeom>
              <a:avLst/>
              <a:gdLst/>
              <a:ahLst/>
              <a:cxnLst/>
              <a:rect l="l" t="t" r="r" b="b"/>
              <a:pathLst>
                <a:path w="19571" h="13500" extrusionOk="0">
                  <a:moveTo>
                    <a:pt x="19571" y="1"/>
                  </a:moveTo>
                  <a:cubicBezTo>
                    <a:pt x="18301" y="53"/>
                    <a:pt x="17048" y="122"/>
                    <a:pt x="15848" y="192"/>
                  </a:cubicBezTo>
                  <a:lnTo>
                    <a:pt x="1" y="11604"/>
                  </a:lnTo>
                  <a:cubicBezTo>
                    <a:pt x="227" y="12265"/>
                    <a:pt x="505" y="12891"/>
                    <a:pt x="818" y="13500"/>
                  </a:cubicBezTo>
                  <a:lnTo>
                    <a:pt x="19571" y="1"/>
                  </a:ln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6389610" y="1300587"/>
              <a:ext cx="678770" cy="407206"/>
            </a:xfrm>
            <a:custGeom>
              <a:avLst/>
              <a:gdLst/>
              <a:ahLst/>
              <a:cxnLst/>
              <a:rect l="l" t="t" r="r" b="b"/>
              <a:pathLst>
                <a:path w="31696" h="19015" extrusionOk="0">
                  <a:moveTo>
                    <a:pt x="24285" y="1"/>
                  </a:moveTo>
                  <a:lnTo>
                    <a:pt x="0" y="17483"/>
                  </a:lnTo>
                  <a:cubicBezTo>
                    <a:pt x="1462" y="18371"/>
                    <a:pt x="3288" y="18945"/>
                    <a:pt x="5602" y="19014"/>
                  </a:cubicBezTo>
                  <a:lnTo>
                    <a:pt x="18301" y="9864"/>
                  </a:lnTo>
                  <a:cubicBezTo>
                    <a:pt x="18649" y="9394"/>
                    <a:pt x="19118" y="9064"/>
                    <a:pt x="19675" y="8890"/>
                  </a:cubicBezTo>
                  <a:lnTo>
                    <a:pt x="31695" y="227"/>
                  </a:lnTo>
                  <a:cubicBezTo>
                    <a:pt x="29225" y="88"/>
                    <a:pt x="26738" y="18"/>
                    <a:pt x="2428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6890657" y="1317719"/>
              <a:ext cx="402730" cy="288374"/>
            </a:xfrm>
            <a:custGeom>
              <a:avLst/>
              <a:gdLst/>
              <a:ahLst/>
              <a:cxnLst/>
              <a:rect l="l" t="t" r="r" b="b"/>
              <a:pathLst>
                <a:path w="18806" h="13466" extrusionOk="0">
                  <a:moveTo>
                    <a:pt x="14996" y="1"/>
                  </a:moveTo>
                  <a:lnTo>
                    <a:pt x="1" y="10804"/>
                  </a:lnTo>
                  <a:cubicBezTo>
                    <a:pt x="244" y="11639"/>
                    <a:pt x="470" y="12543"/>
                    <a:pt x="853" y="13465"/>
                  </a:cubicBezTo>
                  <a:lnTo>
                    <a:pt x="18806" y="523"/>
                  </a:lnTo>
                  <a:cubicBezTo>
                    <a:pt x="17553" y="314"/>
                    <a:pt x="16283" y="140"/>
                    <a:pt x="1499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6920081" y="1335237"/>
              <a:ext cx="461964" cy="337543"/>
            </a:xfrm>
            <a:custGeom>
              <a:avLst/>
              <a:gdLst/>
              <a:ahLst/>
              <a:cxnLst/>
              <a:rect l="l" t="t" r="r" b="b"/>
              <a:pathLst>
                <a:path w="21572" h="15762" extrusionOk="0">
                  <a:moveTo>
                    <a:pt x="19102" y="0"/>
                  </a:moveTo>
                  <a:lnTo>
                    <a:pt x="1" y="13761"/>
                  </a:lnTo>
                  <a:cubicBezTo>
                    <a:pt x="453" y="14526"/>
                    <a:pt x="1045" y="15222"/>
                    <a:pt x="1758" y="15761"/>
                  </a:cubicBezTo>
                  <a:lnTo>
                    <a:pt x="21572" y="1497"/>
                  </a:lnTo>
                  <a:cubicBezTo>
                    <a:pt x="21450" y="835"/>
                    <a:pt x="21363" y="453"/>
                    <a:pt x="21363" y="453"/>
                  </a:cubicBezTo>
                  <a:cubicBezTo>
                    <a:pt x="20615" y="279"/>
                    <a:pt x="19867" y="140"/>
                    <a:pt x="1910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6C9257-0031-0348-CB51-DDE0DE30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1" y="4603183"/>
            <a:ext cx="3258005" cy="209579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E451D9-245F-43FD-ED33-B3227370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69" y="1415875"/>
            <a:ext cx="4535118" cy="550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1602;p46">
            <a:extLst>
              <a:ext uri="{FF2B5EF4-FFF2-40B4-BE49-F238E27FC236}">
                <a16:creationId xmlns:a16="http://schemas.microsoft.com/office/drawing/2014/main" id="{A2418CA1-5D23-CAFD-1442-6C184CFDA509}"/>
              </a:ext>
            </a:extLst>
          </p:cNvPr>
          <p:cNvSpPr txBox="1">
            <a:spLocks/>
          </p:cNvSpPr>
          <p:nvPr/>
        </p:nvSpPr>
        <p:spPr>
          <a:xfrm>
            <a:off x="1448365" y="2592260"/>
            <a:ext cx="6931868" cy="363986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EDAA46F-22C9-499F-DD5F-07E76960550F}"/>
                  </a:ext>
                </a:extLst>
              </p14:cNvPr>
              <p14:cNvContentPartPr/>
              <p14:nvPr/>
            </p14:nvContentPartPr>
            <p14:xfrm>
              <a:off x="6959842" y="816393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FEDAA46F-22C9-499F-DD5F-07E7696055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1842" y="70839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C8DDE86-00F8-9D1E-8D29-C135A3861FEC}"/>
                  </a:ext>
                </a:extLst>
              </p14:cNvPr>
              <p14:cNvContentPartPr/>
              <p14:nvPr/>
            </p14:nvContentPartPr>
            <p14:xfrm>
              <a:off x="7252522" y="1100433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7C8DDE86-00F8-9D1E-8D29-C135A3861F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4522" y="992433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E8D4900-9791-2244-EEF5-75E97EBCFE47}"/>
              </a:ext>
            </a:extLst>
          </p:cNvPr>
          <p:cNvGrpSpPr/>
          <p:nvPr/>
        </p:nvGrpSpPr>
        <p:grpSpPr>
          <a:xfrm>
            <a:off x="6365122" y="976233"/>
            <a:ext cx="26640" cy="18000"/>
            <a:chOff x="6365122" y="976233"/>
            <a:chExt cx="26640" cy="18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9D28F2-97DB-6C6A-B7B8-5CB2ACBA742C}"/>
                    </a:ext>
                  </a:extLst>
                </p14:cNvPr>
                <p14:cNvContentPartPr/>
                <p14:nvPr/>
              </p14:nvContentPartPr>
              <p14:xfrm>
                <a:off x="6380962" y="993873"/>
                <a:ext cx="1080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F39D28F2-97DB-6C6A-B7B8-5CB2ACBA74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62962" y="885873"/>
                  <a:ext cx="46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DAF4A8-281F-06CC-C606-5D2051F28B06}"/>
                    </a:ext>
                  </a:extLst>
                </p14:cNvPr>
                <p14:cNvContentPartPr/>
                <p14:nvPr/>
              </p14:nvContentPartPr>
              <p14:xfrm>
                <a:off x="6365122" y="993873"/>
                <a:ext cx="720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4CDAF4A8-281F-06CC-C606-5D2051F28B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7979" y="885873"/>
                  <a:ext cx="4114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F58ED7F-F24B-C089-BC5A-CF0502813F6F}"/>
                    </a:ext>
                  </a:extLst>
                </p14:cNvPr>
                <p14:cNvContentPartPr/>
                <p14:nvPr/>
              </p14:nvContentPartPr>
              <p14:xfrm>
                <a:off x="6382762" y="976233"/>
                <a:ext cx="360" cy="7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BF58ED7F-F24B-C089-BC5A-CF0502813F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4762" y="873376"/>
                  <a:ext cx="36000" cy="212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F618A59-5BA5-4394-6556-8D1CFECE5281}"/>
                    </a:ext>
                  </a:extLst>
                </p14:cNvPr>
                <p14:cNvContentPartPr/>
                <p14:nvPr/>
              </p14:nvContentPartPr>
              <p14:xfrm>
                <a:off x="6382762" y="993873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xmlns="" xmlns:aink="http://schemas.microsoft.com/office/drawing/2016/ink" xmlns:p14="http://schemas.microsoft.com/office/powerpoint/2010/main" id="{9F618A59-5BA5-4394-6556-8D1CFECE52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64762" y="88587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8B07666-0D7A-21E1-66CD-7A4EA3E34A38}"/>
                  </a:ext>
                </a:extLst>
              </p14:cNvPr>
              <p14:cNvContentPartPr/>
              <p14:nvPr/>
            </p14:nvContentPartPr>
            <p14:xfrm>
              <a:off x="4074442" y="1677513"/>
              <a:ext cx="360" cy="11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08B07666-0D7A-21E1-66CD-7A4EA3E34A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56442" y="1569513"/>
                <a:ext cx="36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248EB4-FC7A-45ED-3AFE-7949C9699F7A}"/>
                  </a:ext>
                </a:extLst>
              </p14:cNvPr>
              <p14:cNvContentPartPr/>
              <p14:nvPr/>
            </p14:nvContentPartPr>
            <p14:xfrm>
              <a:off x="4012522" y="1197993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58248EB4-FC7A-45ED-3AFE-7949C9699F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94522" y="108999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63CE3F6-E922-7837-F50B-FB166D7917E2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863CE3F6-E922-7837-F50B-FB166D7917E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382F89A-FC36-7FF4-0B0E-BCAAD2276611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E382F89A-FC36-7FF4-0B0E-BCAAD22766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EFB85B6-DBBE-12CC-4561-8C49BBD5F26D}"/>
                  </a:ext>
                </a:extLst>
              </p14:cNvPr>
              <p14:cNvContentPartPr/>
              <p14:nvPr/>
            </p14:nvContentPartPr>
            <p14:xfrm>
              <a:off x="4012522" y="1171713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5EFB85B6-DBBE-12CC-4561-8C49BBD5F2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4522" y="1063713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12">
            <a:extLst>
              <a:ext uri="{FF2B5EF4-FFF2-40B4-BE49-F238E27FC236}">
                <a16:creationId xmlns:a16="http://schemas.microsoft.com/office/drawing/2014/main" id="{81936437-FB38-4450-BFCA-E22FFB42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9788151" flipH="1">
            <a:off x="9913197" y="4264503"/>
            <a:ext cx="1991540" cy="201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id="{70FD4439-EAC6-DE7B-0BA3-475C67CC3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18"/>
          <a:stretch/>
        </p:blipFill>
        <p:spPr bwMode="auto">
          <a:xfrm rot="1184148">
            <a:off x="7578193" y="3919650"/>
            <a:ext cx="2102336" cy="201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2FD44-5FC7-D70E-55DC-0B854145CB00}"/>
              </a:ext>
            </a:extLst>
          </p:cNvPr>
          <p:cNvSpPr txBox="1"/>
          <p:nvPr/>
        </p:nvSpPr>
        <p:spPr>
          <a:xfrm>
            <a:off x="4914299" y="1799274"/>
            <a:ext cx="5410665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dk1"/>
                </a:solidFill>
                <a:latin typeface="Oxygen"/>
                <a:sym typeface="Oxygen"/>
              </a:rPr>
              <a:t>Le noyau contrôle les activités de la cellule et porte les gènes qui contiennent </a:t>
            </a:r>
            <a:r>
              <a:rPr lang="fr-FR" sz="2133" dirty="0">
                <a:solidFill>
                  <a:schemeClr val="bg1">
                    <a:lumMod val="50000"/>
                  </a:schemeClr>
                </a:solidFill>
                <a:latin typeface="Oxygen"/>
                <a:sym typeface="Oxygen"/>
              </a:rPr>
              <a:t>l'information héréditaire</a:t>
            </a:r>
            <a:r>
              <a:rPr lang="fr-FR" sz="2133" dirty="0">
                <a:solidFill>
                  <a:schemeClr val="dk1"/>
                </a:solidFill>
                <a:latin typeface="Oxygen"/>
                <a:sym typeface="Oxygen"/>
              </a:rPr>
              <a:t>.</a:t>
            </a:r>
            <a:endParaRPr lang="en-US" sz="2133" dirty="0">
              <a:solidFill>
                <a:schemeClr val="dk1"/>
              </a:solidFill>
              <a:latin typeface="Oxygen"/>
              <a:sym typeface="Oxygen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289E5FDC-DC86-5473-3392-937BDD3F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201" y="165874"/>
            <a:ext cx="5389775" cy="44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C342E-D469-AF42-8992-295D19767D82}"/>
              </a:ext>
            </a:extLst>
          </p:cNvPr>
          <p:cNvSpPr txBox="1"/>
          <p:nvPr/>
        </p:nvSpPr>
        <p:spPr>
          <a:xfrm>
            <a:off x="568028" y="376014"/>
            <a:ext cx="1294541" cy="30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cellule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635CA12-C8B0-2F92-E0B3-AE3AE46FD54F}"/>
              </a:ext>
            </a:extLst>
          </p:cNvPr>
          <p:cNvSpPr txBox="1"/>
          <p:nvPr/>
        </p:nvSpPr>
        <p:spPr>
          <a:xfrm>
            <a:off x="241864" y="1220218"/>
            <a:ext cx="1294541" cy="30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noyau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48D7A-D54C-A444-16C2-ACAB935AED33}"/>
              </a:ext>
            </a:extLst>
          </p:cNvPr>
          <p:cNvSpPr txBox="1"/>
          <p:nvPr/>
        </p:nvSpPr>
        <p:spPr>
          <a:xfrm>
            <a:off x="1227780" y="4490969"/>
            <a:ext cx="6292232" cy="12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dk1"/>
                </a:solidFill>
                <a:latin typeface="Oxygen"/>
              </a:rPr>
              <a:t>Un </a:t>
            </a:r>
            <a:r>
              <a:rPr lang="fr-FR" sz="2133" dirty="0">
                <a:solidFill>
                  <a:srgbClr val="FF0000"/>
                </a:solidFill>
                <a:latin typeface="Oxygen"/>
              </a:rPr>
              <a:t>chromosome</a:t>
            </a:r>
            <a:r>
              <a:rPr lang="fr-FR" sz="2133" dirty="0">
                <a:solidFill>
                  <a:schemeClr val="dk1"/>
                </a:solidFill>
                <a:latin typeface="Oxygen"/>
              </a:rPr>
              <a:t> est la partie microscopique de la cellule qui porte des informations héréditaires sous la forme de gènes.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B97B5-C04F-CD96-F611-7E6751E2F4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-868727" y="4949884"/>
            <a:ext cx="2410161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48"/>
          <p:cNvSpPr txBox="1">
            <a:spLocks noGrp="1"/>
          </p:cNvSpPr>
          <p:nvPr>
            <p:ph type="title"/>
          </p:nvPr>
        </p:nvSpPr>
        <p:spPr>
          <a:xfrm>
            <a:off x="7343786" y="4628617"/>
            <a:ext cx="3340800" cy="74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ARN</a:t>
            </a:r>
            <a:endParaRPr dirty="0"/>
          </a:p>
        </p:txBody>
      </p:sp>
      <p:sp>
        <p:nvSpPr>
          <p:cNvPr id="1822" name="Google Shape;1822;p48"/>
          <p:cNvSpPr txBox="1">
            <a:spLocks noGrp="1"/>
          </p:cNvSpPr>
          <p:nvPr>
            <p:ph type="title" idx="2"/>
          </p:nvPr>
        </p:nvSpPr>
        <p:spPr>
          <a:xfrm>
            <a:off x="1380353" y="1163285"/>
            <a:ext cx="3340800" cy="74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ADN</a:t>
            </a:r>
            <a:endParaRPr dirty="0"/>
          </a:p>
        </p:txBody>
      </p:sp>
      <p:sp>
        <p:nvSpPr>
          <p:cNvPr id="1823" name="Google Shape;1823;p48"/>
          <p:cNvSpPr txBox="1">
            <a:spLocks noGrp="1"/>
          </p:cNvSpPr>
          <p:nvPr>
            <p:ph type="subTitle" idx="1"/>
          </p:nvPr>
        </p:nvSpPr>
        <p:spPr>
          <a:xfrm>
            <a:off x="982506" y="4363070"/>
            <a:ext cx="4713911" cy="170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fr-FR" dirty="0"/>
              <a:t>L'ADN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/>
              <a:t>code l'information génétique pour la transmission des traits hérités.</a:t>
            </a:r>
            <a:endParaRPr dirty="0"/>
          </a:p>
        </p:txBody>
      </p:sp>
      <p:sp>
        <p:nvSpPr>
          <p:cNvPr id="1824" name="Google Shape;1824;p48"/>
          <p:cNvSpPr txBox="1">
            <a:spLocks noGrp="1"/>
          </p:cNvSpPr>
          <p:nvPr>
            <p:ph type="subTitle" idx="3"/>
          </p:nvPr>
        </p:nvSpPr>
        <p:spPr>
          <a:xfrm>
            <a:off x="7007561" y="1046932"/>
            <a:ext cx="3980800" cy="170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fr-FR" dirty="0"/>
              <a:t>L'ARN est le message du code ADN pour créer une protéine.</a:t>
            </a:r>
            <a:endParaRPr dirty="0"/>
          </a:p>
        </p:txBody>
      </p:sp>
      <p:grpSp>
        <p:nvGrpSpPr>
          <p:cNvPr id="1825" name="Google Shape;1825;p48"/>
          <p:cNvGrpSpPr/>
          <p:nvPr/>
        </p:nvGrpSpPr>
        <p:grpSpPr>
          <a:xfrm rot="10800000">
            <a:off x="7070899" y="2316754"/>
            <a:ext cx="3917069" cy="2459743"/>
            <a:chOff x="1133620" y="688130"/>
            <a:chExt cx="2804585" cy="1761153"/>
          </a:xfrm>
        </p:grpSpPr>
        <p:sp>
          <p:nvSpPr>
            <p:cNvPr id="1826" name="Google Shape;1826;p48"/>
            <p:cNvSpPr/>
            <p:nvPr/>
          </p:nvSpPr>
          <p:spPr>
            <a:xfrm rot="3799419" flipH="1">
              <a:off x="2619067" y="870608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27" name="Google Shape;1827;p48"/>
            <p:cNvSpPr/>
            <p:nvPr/>
          </p:nvSpPr>
          <p:spPr>
            <a:xfrm rot="3799419" flipH="1">
              <a:off x="1505274" y="1417911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28" name="Google Shape;1828;p48"/>
            <p:cNvSpPr/>
            <p:nvPr/>
          </p:nvSpPr>
          <p:spPr>
            <a:xfrm rot="3799659" flipH="1">
              <a:off x="2041956" y="1907311"/>
              <a:ext cx="251661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29" name="Google Shape;1829;p48"/>
            <p:cNvSpPr/>
            <p:nvPr/>
          </p:nvSpPr>
          <p:spPr>
            <a:xfrm rot="3799611" flipH="1">
              <a:off x="2133341" y="1916915"/>
              <a:ext cx="389228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0" name="Google Shape;1830;p48"/>
            <p:cNvSpPr/>
            <p:nvPr/>
          </p:nvSpPr>
          <p:spPr>
            <a:xfrm rot="3798949" flipH="1">
              <a:off x="2254550" y="1849503"/>
              <a:ext cx="354741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1" name="Google Shape;1831;p48"/>
            <p:cNvSpPr/>
            <p:nvPr/>
          </p:nvSpPr>
          <p:spPr>
            <a:xfrm rot="3799829" flipH="1">
              <a:off x="2420494" y="1718217"/>
              <a:ext cx="197568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2" name="Google Shape;1832;p48"/>
            <p:cNvSpPr/>
            <p:nvPr/>
          </p:nvSpPr>
          <p:spPr>
            <a:xfrm rot="3799860" flipH="1">
              <a:off x="1662755" y="1775505"/>
              <a:ext cx="28573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3" name="Google Shape;1833;p48"/>
            <p:cNvSpPr/>
            <p:nvPr/>
          </p:nvSpPr>
          <p:spPr>
            <a:xfrm rot="3799658" flipH="1">
              <a:off x="1460095" y="1805434"/>
              <a:ext cx="394893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4" name="Google Shape;1834;p48"/>
            <p:cNvSpPr/>
            <p:nvPr/>
          </p:nvSpPr>
          <p:spPr>
            <a:xfrm rot="3799257" flipH="1">
              <a:off x="1321915" y="1853264"/>
              <a:ext cx="412678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5" name="Google Shape;1835;p48"/>
            <p:cNvSpPr/>
            <p:nvPr/>
          </p:nvSpPr>
          <p:spPr>
            <a:xfrm rot="3799930" flipH="1">
              <a:off x="2507594" y="1413752"/>
              <a:ext cx="236438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6" name="Google Shape;1836;p48"/>
            <p:cNvSpPr/>
            <p:nvPr/>
          </p:nvSpPr>
          <p:spPr>
            <a:xfrm rot="3799824" flipH="1">
              <a:off x="2489384" y="1258965"/>
              <a:ext cx="442692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7" name="Google Shape;1837;p48"/>
            <p:cNvSpPr/>
            <p:nvPr/>
          </p:nvSpPr>
          <p:spPr>
            <a:xfrm rot="3799931" flipH="1">
              <a:off x="2686898" y="1246462"/>
              <a:ext cx="342693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8" name="Google Shape;1838;p48"/>
            <p:cNvSpPr/>
            <p:nvPr/>
          </p:nvSpPr>
          <p:spPr>
            <a:xfrm rot="3800050" flipH="1">
              <a:off x="2906312" y="1240876"/>
              <a:ext cx="20477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39" name="Google Shape;1839;p48"/>
            <p:cNvSpPr/>
            <p:nvPr/>
          </p:nvSpPr>
          <p:spPr>
            <a:xfrm rot="3799419" flipH="1">
              <a:off x="1259735" y="1516041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0" name="Google Shape;1840;p48"/>
            <p:cNvSpPr/>
            <p:nvPr/>
          </p:nvSpPr>
          <p:spPr>
            <a:xfrm rot="3799419" flipH="1">
              <a:off x="2066228" y="1097569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1" name="Google Shape;1841;p48"/>
            <p:cNvSpPr/>
            <p:nvPr/>
          </p:nvSpPr>
          <p:spPr>
            <a:xfrm rot="3800614" flipH="1">
              <a:off x="3163699" y="1368999"/>
              <a:ext cx="29548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2" name="Google Shape;1842;p48"/>
            <p:cNvSpPr/>
            <p:nvPr/>
          </p:nvSpPr>
          <p:spPr>
            <a:xfrm rot="3800364" flipH="1">
              <a:off x="3263548" y="1342975"/>
              <a:ext cx="396352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3" name="Google Shape;1843;p48"/>
            <p:cNvSpPr/>
            <p:nvPr/>
          </p:nvSpPr>
          <p:spPr>
            <a:xfrm rot="3800265" flipH="1">
              <a:off x="3396960" y="1269655"/>
              <a:ext cx="362363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4" name="Google Shape;1844;p48"/>
            <p:cNvSpPr/>
            <p:nvPr/>
          </p:nvSpPr>
          <p:spPr>
            <a:xfrm rot="3799419" flipH="1">
              <a:off x="3405726" y="1086834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1845" name="Google Shape;1845;p48"/>
          <p:cNvGrpSpPr/>
          <p:nvPr/>
        </p:nvGrpSpPr>
        <p:grpSpPr>
          <a:xfrm rot="10800000">
            <a:off x="1287670" y="1866260"/>
            <a:ext cx="3917069" cy="2622935"/>
            <a:chOff x="5205795" y="2604183"/>
            <a:chExt cx="2804585" cy="1877996"/>
          </a:xfrm>
        </p:grpSpPr>
        <p:sp>
          <p:nvSpPr>
            <p:cNvPr id="1846" name="Google Shape;1846;p48"/>
            <p:cNvSpPr/>
            <p:nvPr/>
          </p:nvSpPr>
          <p:spPr>
            <a:xfrm rot="-3799419">
              <a:off x="5546982" y="2697696"/>
              <a:ext cx="400628" cy="310240"/>
            </a:xfrm>
            <a:custGeom>
              <a:avLst/>
              <a:gdLst/>
              <a:ahLst/>
              <a:cxnLst/>
              <a:rect l="l" t="t" r="r" b="b"/>
              <a:pathLst>
                <a:path w="31638" h="24500" extrusionOk="0">
                  <a:moveTo>
                    <a:pt x="11092" y="0"/>
                  </a:moveTo>
                  <a:lnTo>
                    <a:pt x="0" y="5691"/>
                  </a:lnTo>
                  <a:cubicBezTo>
                    <a:pt x="0" y="5691"/>
                    <a:pt x="23487" y="16301"/>
                    <a:pt x="26573" y="24500"/>
                  </a:cubicBezTo>
                  <a:lnTo>
                    <a:pt x="31637" y="15915"/>
                  </a:lnTo>
                  <a:lnTo>
                    <a:pt x="28213" y="11382"/>
                  </a:lnTo>
                  <a:lnTo>
                    <a:pt x="11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7" name="Google Shape;1847;p48"/>
            <p:cNvSpPr/>
            <p:nvPr/>
          </p:nvSpPr>
          <p:spPr>
            <a:xfrm rot="-3799419">
              <a:off x="7296104" y="4073172"/>
              <a:ext cx="365818" cy="338960"/>
            </a:xfrm>
            <a:custGeom>
              <a:avLst/>
              <a:gdLst/>
              <a:ahLst/>
              <a:cxnLst/>
              <a:rect l="l" t="t" r="r" b="b"/>
              <a:pathLst>
                <a:path w="28889" h="26768" extrusionOk="0">
                  <a:moveTo>
                    <a:pt x="5885" y="1"/>
                  </a:moveTo>
                  <a:lnTo>
                    <a:pt x="1" y="6656"/>
                  </a:lnTo>
                  <a:lnTo>
                    <a:pt x="2702" y="12347"/>
                  </a:lnTo>
                  <a:cubicBezTo>
                    <a:pt x="6078" y="16639"/>
                    <a:pt x="11190" y="21559"/>
                    <a:pt x="16929" y="26767"/>
                  </a:cubicBezTo>
                  <a:lnTo>
                    <a:pt x="28889" y="23054"/>
                  </a:lnTo>
                  <a:cubicBezTo>
                    <a:pt x="28889" y="23054"/>
                    <a:pt x="7524" y="8585"/>
                    <a:pt x="5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8" name="Google Shape;1848;p48"/>
            <p:cNvSpPr/>
            <p:nvPr/>
          </p:nvSpPr>
          <p:spPr>
            <a:xfrm rot="-3799419">
              <a:off x="5592996" y="2825533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49" name="Google Shape;1849;p48"/>
            <p:cNvSpPr/>
            <p:nvPr/>
          </p:nvSpPr>
          <p:spPr>
            <a:xfrm rot="-3799419">
              <a:off x="6159159" y="3110301"/>
              <a:ext cx="931937" cy="848273"/>
            </a:xfrm>
            <a:custGeom>
              <a:avLst/>
              <a:gdLst/>
              <a:ahLst/>
              <a:cxnLst/>
              <a:rect l="l" t="t" r="r" b="b"/>
              <a:pathLst>
                <a:path w="73596" h="66989" extrusionOk="0">
                  <a:moveTo>
                    <a:pt x="6270" y="0"/>
                  </a:moveTo>
                  <a:cubicBezTo>
                    <a:pt x="6270" y="0"/>
                    <a:pt x="0" y="4920"/>
                    <a:pt x="2364" y="14324"/>
                  </a:cubicBezTo>
                  <a:cubicBezTo>
                    <a:pt x="4678" y="23729"/>
                    <a:pt x="11864" y="26333"/>
                    <a:pt x="16832" y="29950"/>
                  </a:cubicBezTo>
                  <a:cubicBezTo>
                    <a:pt x="21462" y="33326"/>
                    <a:pt x="48951" y="46444"/>
                    <a:pt x="58645" y="53148"/>
                  </a:cubicBezTo>
                  <a:cubicBezTo>
                    <a:pt x="68338" y="59803"/>
                    <a:pt x="65204" y="66989"/>
                    <a:pt x="65204" y="66989"/>
                  </a:cubicBezTo>
                  <a:cubicBezTo>
                    <a:pt x="65204" y="66989"/>
                    <a:pt x="73595" y="58694"/>
                    <a:pt x="69978" y="49241"/>
                  </a:cubicBezTo>
                  <a:cubicBezTo>
                    <a:pt x="66361" y="39788"/>
                    <a:pt x="24018" y="24356"/>
                    <a:pt x="13311" y="14083"/>
                  </a:cubicBezTo>
                  <a:cubicBezTo>
                    <a:pt x="9356" y="10369"/>
                    <a:pt x="6849" y="5354"/>
                    <a:pt x="6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0" name="Google Shape;1850;p48"/>
            <p:cNvSpPr/>
            <p:nvPr/>
          </p:nvSpPr>
          <p:spPr>
            <a:xfrm rot="-3799419">
              <a:off x="6706789" y="3372836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1" name="Google Shape;1851;p48"/>
            <p:cNvSpPr/>
            <p:nvPr/>
          </p:nvSpPr>
          <p:spPr>
            <a:xfrm rot="-3799419">
              <a:off x="6772658" y="3736195"/>
              <a:ext cx="533766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2" name="Google Shape;1852;p48"/>
            <p:cNvSpPr/>
            <p:nvPr/>
          </p:nvSpPr>
          <p:spPr>
            <a:xfrm rot="-3799419">
              <a:off x="6499506" y="3674123"/>
              <a:ext cx="831774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3" name="Google Shape;1853;p48"/>
            <p:cNvSpPr/>
            <p:nvPr/>
          </p:nvSpPr>
          <p:spPr>
            <a:xfrm rot="-3799419">
              <a:off x="6440606" y="3651861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4" name="Google Shape;1854;p48"/>
            <p:cNvSpPr/>
            <p:nvPr/>
          </p:nvSpPr>
          <p:spPr>
            <a:xfrm rot="-3799419">
              <a:off x="6467983" y="3579146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5" name="Google Shape;1855;p48"/>
            <p:cNvSpPr/>
            <p:nvPr/>
          </p:nvSpPr>
          <p:spPr>
            <a:xfrm rot="-3799419">
              <a:off x="5619208" y="3217496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6" name="Google Shape;1856;p48"/>
            <p:cNvSpPr/>
            <p:nvPr/>
          </p:nvSpPr>
          <p:spPr>
            <a:xfrm rot="-3799419">
              <a:off x="5364181" y="3103398"/>
              <a:ext cx="831774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7" name="Google Shape;1857;p48"/>
            <p:cNvSpPr/>
            <p:nvPr/>
          </p:nvSpPr>
          <p:spPr>
            <a:xfrm rot="-3799419">
              <a:off x="5292733" y="3075439"/>
              <a:ext cx="696205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8" name="Google Shape;1858;p48"/>
            <p:cNvSpPr/>
            <p:nvPr/>
          </p:nvSpPr>
          <p:spPr>
            <a:xfrm rot="-3799419">
              <a:off x="7015800" y="3841273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59" name="Google Shape;1859;p48"/>
            <p:cNvSpPr/>
            <p:nvPr/>
          </p:nvSpPr>
          <p:spPr>
            <a:xfrm rot="-3799419">
              <a:off x="7023425" y="3924149"/>
              <a:ext cx="761545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0" name="Google Shape;1860;p48"/>
            <p:cNvSpPr/>
            <p:nvPr/>
          </p:nvSpPr>
          <p:spPr>
            <a:xfrm rot="-3799419">
              <a:off x="7146883" y="3970122"/>
              <a:ext cx="774993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1" name="Google Shape;1861;p48"/>
            <p:cNvSpPr/>
            <p:nvPr/>
          </p:nvSpPr>
          <p:spPr>
            <a:xfrm rot="-3799419">
              <a:off x="6184550" y="3501542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2" name="Google Shape;1862;p48"/>
            <p:cNvSpPr/>
            <p:nvPr/>
          </p:nvSpPr>
          <p:spPr>
            <a:xfrm rot="-3799419">
              <a:off x="5930073" y="3387725"/>
              <a:ext cx="831774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3" name="Google Shape;1863;p48"/>
            <p:cNvSpPr/>
            <p:nvPr/>
          </p:nvSpPr>
          <p:spPr>
            <a:xfrm rot="-3799419">
              <a:off x="5858347" y="3359317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4" name="Google Shape;1864;p48"/>
            <p:cNvSpPr/>
            <p:nvPr/>
          </p:nvSpPr>
          <p:spPr>
            <a:xfrm rot="-3799419">
              <a:off x="5885724" y="3286601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5" name="Google Shape;1865;p48"/>
            <p:cNvSpPr/>
            <p:nvPr/>
          </p:nvSpPr>
          <p:spPr>
            <a:xfrm rot="-3799419">
              <a:off x="5343750" y="3041759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6" name="Google Shape;1866;p48"/>
            <p:cNvSpPr/>
            <p:nvPr/>
          </p:nvSpPr>
          <p:spPr>
            <a:xfrm rot="-3799419">
              <a:off x="7474469" y="3470966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7" name="Google Shape;1867;p48"/>
            <p:cNvSpPr/>
            <p:nvPr/>
          </p:nvSpPr>
          <p:spPr>
            <a:xfrm rot="-3798645">
              <a:off x="5550631" y="2916476"/>
              <a:ext cx="340296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8" name="Google Shape;1868;p48"/>
            <p:cNvSpPr/>
            <p:nvPr/>
          </p:nvSpPr>
          <p:spPr>
            <a:xfrm rot="-3799291">
              <a:off x="5644345" y="2930641"/>
              <a:ext cx="445116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69" name="Google Shape;1869;p48"/>
            <p:cNvSpPr/>
            <p:nvPr/>
          </p:nvSpPr>
          <p:spPr>
            <a:xfrm rot="-3800097">
              <a:off x="5815372" y="3061301"/>
              <a:ext cx="29704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0" name="Google Shape;1870;p48"/>
            <p:cNvSpPr/>
            <p:nvPr/>
          </p:nvSpPr>
          <p:spPr>
            <a:xfrm rot="-3799953">
              <a:off x="6113570" y="3201887"/>
              <a:ext cx="343922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1" name="Google Shape;1871;p48"/>
            <p:cNvSpPr/>
            <p:nvPr/>
          </p:nvSpPr>
          <p:spPr>
            <a:xfrm rot="-3799296">
              <a:off x="6209939" y="3215160"/>
              <a:ext cx="445483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2" name="Google Shape;1872;p48"/>
            <p:cNvSpPr/>
            <p:nvPr/>
          </p:nvSpPr>
          <p:spPr>
            <a:xfrm rot="-3799323">
              <a:off x="6397957" y="3369904"/>
              <a:ext cx="239172" cy="58032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3" name="Google Shape;1873;p48"/>
            <p:cNvSpPr/>
            <p:nvPr/>
          </p:nvSpPr>
          <p:spPr>
            <a:xfrm rot="-3798410">
              <a:off x="6611809" y="3490499"/>
              <a:ext cx="209419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4" name="Google Shape;1874;p48"/>
            <p:cNvSpPr/>
            <p:nvPr/>
          </p:nvSpPr>
          <p:spPr>
            <a:xfrm rot="-3799419">
              <a:off x="6173326" y="3052494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5" name="Google Shape;1875;p48"/>
            <p:cNvSpPr/>
            <p:nvPr/>
          </p:nvSpPr>
          <p:spPr>
            <a:xfrm rot="-3799064">
              <a:off x="6028222" y="3198727"/>
              <a:ext cx="21129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6" name="Google Shape;1876;p48"/>
            <p:cNvSpPr/>
            <p:nvPr/>
          </p:nvSpPr>
          <p:spPr>
            <a:xfrm rot="-3799419">
              <a:off x="5599297" y="2789619"/>
              <a:ext cx="905066" cy="960036"/>
            </a:xfrm>
            <a:custGeom>
              <a:avLst/>
              <a:gdLst/>
              <a:ahLst/>
              <a:cxnLst/>
              <a:rect l="l" t="t" r="r" b="b"/>
              <a:pathLst>
                <a:path w="71474" h="75815" extrusionOk="0">
                  <a:moveTo>
                    <a:pt x="65590" y="0"/>
                  </a:moveTo>
                  <a:lnTo>
                    <a:pt x="65590" y="0"/>
                  </a:lnTo>
                  <a:cubicBezTo>
                    <a:pt x="65590" y="0"/>
                    <a:pt x="68097" y="4871"/>
                    <a:pt x="64432" y="11189"/>
                  </a:cubicBezTo>
                  <a:cubicBezTo>
                    <a:pt x="60767" y="17555"/>
                    <a:pt x="44032" y="24693"/>
                    <a:pt x="44032" y="24693"/>
                  </a:cubicBezTo>
                  <a:cubicBezTo>
                    <a:pt x="44032" y="24693"/>
                    <a:pt x="14421" y="38824"/>
                    <a:pt x="7813" y="43743"/>
                  </a:cubicBezTo>
                  <a:cubicBezTo>
                    <a:pt x="2412" y="47697"/>
                    <a:pt x="194" y="52424"/>
                    <a:pt x="1" y="57777"/>
                  </a:cubicBezTo>
                  <a:cubicBezTo>
                    <a:pt x="1" y="59079"/>
                    <a:pt x="97" y="59803"/>
                    <a:pt x="97" y="61298"/>
                  </a:cubicBezTo>
                  <a:cubicBezTo>
                    <a:pt x="183" y="68117"/>
                    <a:pt x="5175" y="74357"/>
                    <a:pt x="6223" y="75593"/>
                  </a:cubicBezTo>
                  <a:lnTo>
                    <a:pt x="6223" y="75593"/>
                  </a:lnTo>
                  <a:cubicBezTo>
                    <a:pt x="5396" y="74542"/>
                    <a:pt x="2415" y="69658"/>
                    <a:pt x="7862" y="58935"/>
                  </a:cubicBezTo>
                  <a:cubicBezTo>
                    <a:pt x="14035" y="46685"/>
                    <a:pt x="50061" y="37763"/>
                    <a:pt x="63468" y="27249"/>
                  </a:cubicBezTo>
                  <a:cubicBezTo>
                    <a:pt x="67085" y="24403"/>
                    <a:pt x="70943" y="19918"/>
                    <a:pt x="71232" y="11478"/>
                  </a:cubicBezTo>
                  <a:cubicBezTo>
                    <a:pt x="71473" y="3039"/>
                    <a:pt x="65590" y="0"/>
                    <a:pt x="65590" y="0"/>
                  </a:cubicBezTo>
                  <a:close/>
                  <a:moveTo>
                    <a:pt x="6223" y="75593"/>
                  </a:moveTo>
                  <a:cubicBezTo>
                    <a:pt x="6341" y="75742"/>
                    <a:pt x="6415" y="75814"/>
                    <a:pt x="6415" y="75814"/>
                  </a:cubicBezTo>
                  <a:cubicBezTo>
                    <a:pt x="6415" y="75814"/>
                    <a:pt x="6346" y="75738"/>
                    <a:pt x="6223" y="75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7" name="Google Shape;1877;p48"/>
            <p:cNvSpPr/>
            <p:nvPr/>
          </p:nvSpPr>
          <p:spPr>
            <a:xfrm rot="-3799880">
              <a:off x="6698677" y="3492721"/>
              <a:ext cx="339927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8" name="Google Shape;1878;p48"/>
            <p:cNvSpPr/>
            <p:nvPr/>
          </p:nvSpPr>
          <p:spPr>
            <a:xfrm rot="-3799755">
              <a:off x="6784880" y="3498060"/>
              <a:ext cx="437919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79" name="Google Shape;1879;p48"/>
            <p:cNvSpPr/>
            <p:nvPr/>
          </p:nvSpPr>
          <p:spPr>
            <a:xfrm rot="-3798559">
              <a:off x="6956947" y="3622661"/>
              <a:ext cx="279419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80" name="Google Shape;1880;p48"/>
            <p:cNvSpPr/>
            <p:nvPr/>
          </p:nvSpPr>
          <p:spPr>
            <a:xfrm rot="-3799419">
              <a:off x="6737414" y="3334262"/>
              <a:ext cx="905054" cy="956984"/>
            </a:xfrm>
            <a:custGeom>
              <a:avLst/>
              <a:gdLst/>
              <a:ahLst/>
              <a:cxnLst/>
              <a:rect l="l" t="t" r="r" b="b"/>
              <a:pathLst>
                <a:path w="71473" h="75574" extrusionOk="0">
                  <a:moveTo>
                    <a:pt x="65830" y="0"/>
                  </a:moveTo>
                  <a:cubicBezTo>
                    <a:pt x="65831" y="0"/>
                    <a:pt x="68097" y="4727"/>
                    <a:pt x="64432" y="11044"/>
                  </a:cubicBezTo>
                  <a:cubicBezTo>
                    <a:pt x="60767" y="17410"/>
                    <a:pt x="44032" y="24548"/>
                    <a:pt x="44032" y="24548"/>
                  </a:cubicBezTo>
                  <a:cubicBezTo>
                    <a:pt x="44032" y="24548"/>
                    <a:pt x="23728" y="34049"/>
                    <a:pt x="12684" y="40319"/>
                  </a:cubicBezTo>
                  <a:cubicBezTo>
                    <a:pt x="10707" y="41476"/>
                    <a:pt x="8826" y="42730"/>
                    <a:pt x="6993" y="44129"/>
                  </a:cubicBezTo>
                  <a:cubicBezTo>
                    <a:pt x="1640" y="48131"/>
                    <a:pt x="338" y="52231"/>
                    <a:pt x="97" y="57681"/>
                  </a:cubicBezTo>
                  <a:cubicBezTo>
                    <a:pt x="0" y="59417"/>
                    <a:pt x="48" y="61105"/>
                    <a:pt x="290" y="62841"/>
                  </a:cubicBezTo>
                  <a:cubicBezTo>
                    <a:pt x="1610" y="70381"/>
                    <a:pt x="5414" y="74534"/>
                    <a:pt x="6284" y="75401"/>
                  </a:cubicBezTo>
                  <a:lnTo>
                    <a:pt x="6284" y="75401"/>
                  </a:lnTo>
                  <a:cubicBezTo>
                    <a:pt x="5451" y="74521"/>
                    <a:pt x="2219" y="70134"/>
                    <a:pt x="7668" y="59320"/>
                  </a:cubicBezTo>
                  <a:cubicBezTo>
                    <a:pt x="8151" y="58452"/>
                    <a:pt x="8681" y="57681"/>
                    <a:pt x="9308" y="56909"/>
                  </a:cubicBezTo>
                  <a:cubicBezTo>
                    <a:pt x="11912" y="53678"/>
                    <a:pt x="16397" y="50254"/>
                    <a:pt x="21895" y="47360"/>
                  </a:cubicBezTo>
                  <a:cubicBezTo>
                    <a:pt x="27442" y="44418"/>
                    <a:pt x="34049" y="41910"/>
                    <a:pt x="40366" y="39209"/>
                  </a:cubicBezTo>
                  <a:cubicBezTo>
                    <a:pt x="49481" y="35303"/>
                    <a:pt x="58162" y="31252"/>
                    <a:pt x="63419" y="27056"/>
                  </a:cubicBezTo>
                  <a:cubicBezTo>
                    <a:pt x="67036" y="24210"/>
                    <a:pt x="70894" y="19774"/>
                    <a:pt x="71184" y="11334"/>
                  </a:cubicBezTo>
                  <a:cubicBezTo>
                    <a:pt x="71473" y="2894"/>
                    <a:pt x="65831" y="0"/>
                    <a:pt x="65830" y="0"/>
                  </a:cubicBezTo>
                  <a:close/>
                  <a:moveTo>
                    <a:pt x="6284" y="75401"/>
                  </a:moveTo>
                  <a:cubicBezTo>
                    <a:pt x="6394" y="75518"/>
                    <a:pt x="6463" y="75573"/>
                    <a:pt x="6463" y="75573"/>
                  </a:cubicBezTo>
                  <a:cubicBezTo>
                    <a:pt x="6463" y="75573"/>
                    <a:pt x="6399" y="75516"/>
                    <a:pt x="6284" y="75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81" name="Google Shape;1881;p48"/>
            <p:cNvSpPr/>
            <p:nvPr/>
          </p:nvSpPr>
          <p:spPr>
            <a:xfrm rot="-3800438">
              <a:off x="7195026" y="3730685"/>
              <a:ext cx="28629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82" name="Google Shape;1882;p48"/>
            <p:cNvSpPr/>
            <p:nvPr/>
          </p:nvSpPr>
          <p:spPr>
            <a:xfrm rot="-3798489">
              <a:off x="7289033" y="3760462"/>
              <a:ext cx="394960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883" name="Google Shape;1883;p48"/>
            <p:cNvSpPr/>
            <p:nvPr/>
          </p:nvSpPr>
          <p:spPr>
            <a:xfrm rot="-3799268">
              <a:off x="7408945" y="3808478"/>
              <a:ext cx="413362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52"/>
          <p:cNvSpPr txBox="1">
            <a:spLocks noGrp="1"/>
          </p:cNvSpPr>
          <p:nvPr>
            <p:ph type="title"/>
          </p:nvPr>
        </p:nvSpPr>
        <p:spPr>
          <a:xfrm>
            <a:off x="3521453" y="1985271"/>
            <a:ext cx="26376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ADENINE-A</a:t>
            </a:r>
            <a:endParaRPr dirty="0"/>
          </a:p>
        </p:txBody>
      </p:sp>
      <p:sp>
        <p:nvSpPr>
          <p:cNvPr id="1983" name="Google Shape;1983;p52"/>
          <p:cNvSpPr txBox="1">
            <a:spLocks noGrp="1"/>
          </p:cNvSpPr>
          <p:nvPr>
            <p:ph type="title" idx="2"/>
          </p:nvPr>
        </p:nvSpPr>
        <p:spPr>
          <a:xfrm>
            <a:off x="8666997" y="1985271"/>
            <a:ext cx="26376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THYMINE-T</a:t>
            </a:r>
            <a:endParaRPr dirty="0"/>
          </a:p>
        </p:txBody>
      </p:sp>
      <p:sp>
        <p:nvSpPr>
          <p:cNvPr id="1985" name="Google Shape;1985;p52"/>
          <p:cNvSpPr txBox="1">
            <a:spLocks noGrp="1"/>
          </p:cNvSpPr>
          <p:nvPr>
            <p:ph type="title" idx="8"/>
          </p:nvPr>
        </p:nvSpPr>
        <p:spPr>
          <a:xfrm>
            <a:off x="447839" y="431025"/>
            <a:ext cx="1029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i="1" dirty="0">
                <a:solidFill>
                  <a:schemeClr val="lt2"/>
                </a:solidFill>
                <a:sym typeface="Oxygen"/>
              </a:rPr>
              <a:t>L’ADN </a:t>
            </a:r>
            <a:r>
              <a:rPr lang="en-US" sz="4000" i="1" dirty="0" err="1">
                <a:solidFill>
                  <a:schemeClr val="lt2"/>
                </a:solidFill>
                <a:sym typeface="Oxygen"/>
              </a:rPr>
              <a:t>est</a:t>
            </a:r>
            <a:r>
              <a:rPr lang="en-US" sz="4000" i="1" dirty="0">
                <a:solidFill>
                  <a:schemeClr val="lt2"/>
                </a:solidFill>
                <a:sym typeface="Oxygen"/>
              </a:rPr>
              <a:t> </a:t>
            </a:r>
            <a:r>
              <a:rPr lang="en-US" sz="4000" i="1" dirty="0" err="1">
                <a:solidFill>
                  <a:schemeClr val="lt2"/>
                </a:solidFill>
                <a:sym typeface="Oxygen"/>
              </a:rPr>
              <a:t>formé</a:t>
            </a:r>
            <a:r>
              <a:rPr lang="en-US" sz="4000" i="1" dirty="0">
                <a:solidFill>
                  <a:schemeClr val="lt2"/>
                </a:solidFill>
                <a:sym typeface="Oxygen"/>
              </a:rPr>
              <a:t> de 4 bases </a:t>
            </a:r>
            <a:r>
              <a:rPr lang="en-US" sz="4000" i="1" dirty="0" err="1">
                <a:solidFill>
                  <a:schemeClr val="lt2"/>
                </a:solidFill>
                <a:sym typeface="Oxygen"/>
              </a:rPr>
              <a:t>azotées</a:t>
            </a:r>
            <a:r>
              <a:rPr lang="en-US" sz="4000" i="1" dirty="0">
                <a:solidFill>
                  <a:schemeClr val="lt2"/>
                </a:solidFill>
                <a:sym typeface="Oxygen"/>
              </a:rPr>
              <a:t>:</a:t>
            </a:r>
            <a:endParaRPr sz="4000" i="1" dirty="0">
              <a:solidFill>
                <a:schemeClr val="lt2"/>
              </a:solidFill>
              <a:sym typeface="Oxygen"/>
            </a:endParaRPr>
          </a:p>
        </p:txBody>
      </p:sp>
      <p:sp>
        <p:nvSpPr>
          <p:cNvPr id="1986" name="Google Shape;1986;p52"/>
          <p:cNvSpPr txBox="1">
            <a:spLocks noGrp="1"/>
          </p:cNvSpPr>
          <p:nvPr>
            <p:ph type="title" idx="4"/>
          </p:nvPr>
        </p:nvSpPr>
        <p:spPr>
          <a:xfrm>
            <a:off x="3296991" y="4345263"/>
            <a:ext cx="2862062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CYTOSINE-C</a:t>
            </a:r>
            <a:endParaRPr dirty="0"/>
          </a:p>
        </p:txBody>
      </p:sp>
      <p:sp>
        <p:nvSpPr>
          <p:cNvPr id="1988" name="Google Shape;1988;p52"/>
          <p:cNvSpPr txBox="1">
            <a:spLocks noGrp="1"/>
          </p:cNvSpPr>
          <p:nvPr>
            <p:ph type="title" idx="6"/>
          </p:nvPr>
        </p:nvSpPr>
        <p:spPr>
          <a:xfrm>
            <a:off x="8442535" y="4345263"/>
            <a:ext cx="2801274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GUANINE-G</a:t>
            </a:r>
            <a:endParaRPr dirty="0"/>
          </a:p>
        </p:txBody>
      </p:sp>
      <p:grpSp>
        <p:nvGrpSpPr>
          <p:cNvPr id="1990" name="Google Shape;1990;p52"/>
          <p:cNvGrpSpPr/>
          <p:nvPr/>
        </p:nvGrpSpPr>
        <p:grpSpPr>
          <a:xfrm>
            <a:off x="1095770" y="4443001"/>
            <a:ext cx="1892239" cy="1601825"/>
            <a:chOff x="761751" y="3197627"/>
            <a:chExt cx="1419179" cy="1201369"/>
          </a:xfrm>
        </p:grpSpPr>
        <p:grpSp>
          <p:nvGrpSpPr>
            <p:cNvPr id="1991" name="Google Shape;1991;p52"/>
            <p:cNvGrpSpPr/>
            <p:nvPr/>
          </p:nvGrpSpPr>
          <p:grpSpPr>
            <a:xfrm>
              <a:off x="761751" y="3197627"/>
              <a:ext cx="1419179" cy="1201369"/>
              <a:chOff x="7052868" y="1702325"/>
              <a:chExt cx="1314906" cy="1113100"/>
            </a:xfrm>
          </p:grpSpPr>
          <p:sp>
            <p:nvSpPr>
              <p:cNvPr id="1992" name="Google Shape;1992;p52"/>
              <p:cNvSpPr/>
              <p:nvPr/>
            </p:nvSpPr>
            <p:spPr>
              <a:xfrm>
                <a:off x="7368040" y="1949550"/>
                <a:ext cx="718200" cy="6222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1993" name="Google Shape;1993;p52"/>
              <p:cNvSpPr txBox="1"/>
              <p:nvPr/>
            </p:nvSpPr>
            <p:spPr>
              <a:xfrm>
                <a:off x="7926475" y="1702325"/>
                <a:ext cx="4413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NH</a:t>
                </a:r>
                <a:r>
                  <a:rPr lang="en" sz="1200" b="1" baseline="-25000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3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1994" name="Google Shape;1994;p52"/>
              <p:cNvSpPr txBox="1"/>
              <p:nvPr/>
            </p:nvSpPr>
            <p:spPr>
              <a:xfrm>
                <a:off x="7186700" y="1702325"/>
                <a:ext cx="3714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1995" name="Google Shape;1995;p52"/>
              <p:cNvSpPr txBox="1"/>
              <p:nvPr/>
            </p:nvSpPr>
            <p:spPr>
              <a:xfrm>
                <a:off x="7052868" y="2135091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1996" name="Google Shape;1996;p52"/>
              <p:cNvSpPr txBox="1"/>
              <p:nvPr/>
            </p:nvSpPr>
            <p:spPr>
              <a:xfrm>
                <a:off x="7240204" y="2473825"/>
                <a:ext cx="3714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1997" name="Google Shape;1997;p52"/>
              <p:cNvSpPr txBox="1"/>
              <p:nvPr/>
            </p:nvSpPr>
            <p:spPr>
              <a:xfrm>
                <a:off x="8001001" y="2130925"/>
                <a:ext cx="296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1998" name="Google Shape;1998;p52"/>
              <p:cNvSpPr txBox="1"/>
              <p:nvPr/>
            </p:nvSpPr>
            <p:spPr>
              <a:xfrm>
                <a:off x="7926469" y="2564325"/>
                <a:ext cx="296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O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cxnSp>
            <p:nvCxnSpPr>
              <p:cNvPr id="1999" name="Google Shape;1999;p52"/>
              <p:cNvCxnSpPr>
                <a:endCxn id="1992" idx="3"/>
              </p:cNvCxnSpPr>
              <p:nvPr/>
            </p:nvCxnSpPr>
            <p:spPr>
              <a:xfrm>
                <a:off x="7276840" y="2260650"/>
                <a:ext cx="91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0" name="Google Shape;2000;p52"/>
              <p:cNvCxnSpPr/>
              <p:nvPr/>
            </p:nvCxnSpPr>
            <p:spPr>
              <a:xfrm rot="10800000">
                <a:off x="7440144" y="1863256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1" name="Google Shape;2001;p52"/>
              <p:cNvCxnSpPr/>
              <p:nvPr/>
            </p:nvCxnSpPr>
            <p:spPr>
              <a:xfrm rot="10800000" flipH="1">
                <a:off x="7923538" y="1863256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2" name="Google Shape;2002;p52"/>
              <p:cNvCxnSpPr/>
              <p:nvPr/>
            </p:nvCxnSpPr>
            <p:spPr>
              <a:xfrm>
                <a:off x="7918775" y="2575250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3" name="Google Shape;2003;p52"/>
              <p:cNvCxnSpPr/>
              <p:nvPr/>
            </p:nvCxnSpPr>
            <p:spPr>
              <a:xfrm>
                <a:off x="7940206" y="2551438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04" name="Google Shape;2004;p52"/>
            <p:cNvCxnSpPr/>
            <p:nvPr/>
          </p:nvCxnSpPr>
          <p:spPr>
            <a:xfrm flipH="1">
              <a:off x="1157300" y="3512338"/>
              <a:ext cx="152400" cy="30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5" name="Google Shape;2005;p52"/>
            <p:cNvCxnSpPr/>
            <p:nvPr/>
          </p:nvCxnSpPr>
          <p:spPr>
            <a:xfrm>
              <a:off x="1662125" y="3512338"/>
              <a:ext cx="152400" cy="30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6" name="Google Shape;2006;p52"/>
          <p:cNvGrpSpPr/>
          <p:nvPr/>
        </p:nvGrpSpPr>
        <p:grpSpPr>
          <a:xfrm>
            <a:off x="1092398" y="1940225"/>
            <a:ext cx="2347700" cy="1896712"/>
            <a:chOff x="658368" y="1707063"/>
            <a:chExt cx="1760775" cy="1422534"/>
          </a:xfrm>
        </p:grpSpPr>
        <p:grpSp>
          <p:nvGrpSpPr>
            <p:cNvPr id="2007" name="Google Shape;2007;p52"/>
            <p:cNvGrpSpPr/>
            <p:nvPr/>
          </p:nvGrpSpPr>
          <p:grpSpPr>
            <a:xfrm>
              <a:off x="658368" y="1707063"/>
              <a:ext cx="1760775" cy="1422534"/>
              <a:chOff x="658368" y="1707063"/>
              <a:chExt cx="1760775" cy="1422534"/>
            </a:xfrm>
          </p:grpSpPr>
          <p:grpSp>
            <p:nvGrpSpPr>
              <p:cNvPr id="2008" name="Google Shape;2008;p52"/>
              <p:cNvGrpSpPr/>
              <p:nvPr/>
            </p:nvGrpSpPr>
            <p:grpSpPr>
              <a:xfrm>
                <a:off x="883812" y="1866628"/>
                <a:ext cx="1266737" cy="984510"/>
                <a:chOff x="981927" y="1885848"/>
                <a:chExt cx="1168361" cy="908052"/>
              </a:xfrm>
            </p:grpSpPr>
            <p:sp>
              <p:nvSpPr>
                <p:cNvPr id="2009" name="Google Shape;2009;p52"/>
                <p:cNvSpPr/>
                <p:nvPr/>
              </p:nvSpPr>
              <p:spPr>
                <a:xfrm>
                  <a:off x="981927" y="2171700"/>
                  <a:ext cx="718200" cy="622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4A66DD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010" name="Google Shape;2010;p52"/>
                <p:cNvSpPr/>
                <p:nvPr/>
              </p:nvSpPr>
              <p:spPr>
                <a:xfrm rot="-519588">
                  <a:off x="1553547" y="1924967"/>
                  <a:ext cx="559883" cy="532262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sp>
            <p:nvSpPr>
              <p:cNvPr id="2011" name="Google Shape;2011;p52"/>
              <p:cNvSpPr txBox="1"/>
              <p:nvPr/>
            </p:nvSpPr>
            <p:spPr>
              <a:xfrm>
                <a:off x="840187" y="2878498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2" name="Google Shape;2012;p52"/>
              <p:cNvSpPr txBox="1"/>
              <p:nvPr/>
            </p:nvSpPr>
            <p:spPr>
              <a:xfrm>
                <a:off x="1366443" y="2817776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3" name="Google Shape;2013;p52"/>
              <p:cNvSpPr txBox="1"/>
              <p:nvPr/>
            </p:nvSpPr>
            <p:spPr>
              <a:xfrm>
                <a:off x="1914131" y="2432013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4" name="Google Shape;2014;p52"/>
              <p:cNvSpPr txBox="1"/>
              <p:nvPr/>
            </p:nvSpPr>
            <p:spPr>
              <a:xfrm>
                <a:off x="658368" y="2397626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5" name="Google Shape;2015;p52"/>
              <p:cNvSpPr txBox="1"/>
              <p:nvPr/>
            </p:nvSpPr>
            <p:spPr>
              <a:xfrm>
                <a:off x="1614206" y="1707063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6" name="Google Shape;2016;p52"/>
              <p:cNvSpPr txBox="1"/>
              <p:nvPr/>
            </p:nvSpPr>
            <p:spPr>
              <a:xfrm>
                <a:off x="2128443" y="1914091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17" name="Google Shape;2017;p52"/>
              <p:cNvSpPr txBox="1"/>
              <p:nvPr/>
            </p:nvSpPr>
            <p:spPr>
              <a:xfrm>
                <a:off x="661588" y="1893850"/>
                <a:ext cx="4479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r>
                  <a:rPr lang="en" sz="1200" b="1" baseline="-25000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2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cxnSp>
            <p:nvCxnSpPr>
              <p:cNvPr id="2018" name="Google Shape;2018;p52"/>
              <p:cNvCxnSpPr/>
              <p:nvPr/>
            </p:nvCxnSpPr>
            <p:spPr>
              <a:xfrm flipH="1">
                <a:off x="1004643" y="2850007"/>
                <a:ext cx="51000" cy="8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9" name="Google Shape;2019;p52"/>
              <p:cNvCxnSpPr>
                <a:stCxn id="2009" idx="4"/>
              </p:cNvCxnSpPr>
              <p:nvPr/>
            </p:nvCxnSpPr>
            <p:spPr>
              <a:xfrm rot="10800000">
                <a:off x="967860" y="2091949"/>
                <a:ext cx="84600" cy="8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0" name="Google Shape;2020;p52"/>
              <p:cNvCxnSpPr>
                <a:stCxn id="2010" idx="5"/>
              </p:cNvCxnSpPr>
              <p:nvPr/>
            </p:nvCxnSpPr>
            <p:spPr>
              <a:xfrm rot="10800000" flipH="1">
                <a:off x="2096875" y="2057841"/>
                <a:ext cx="99600" cy="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1" name="Google Shape;2021;p52"/>
            <p:cNvGrpSpPr/>
            <p:nvPr/>
          </p:nvGrpSpPr>
          <p:grpSpPr>
            <a:xfrm>
              <a:off x="940606" y="2231225"/>
              <a:ext cx="657225" cy="302400"/>
              <a:chOff x="1157300" y="2597938"/>
              <a:chExt cx="657225" cy="302400"/>
            </a:xfrm>
          </p:grpSpPr>
          <p:cxnSp>
            <p:nvCxnSpPr>
              <p:cNvPr id="2022" name="Google Shape;2022;p52"/>
              <p:cNvCxnSpPr/>
              <p:nvPr/>
            </p:nvCxnSpPr>
            <p:spPr>
              <a:xfrm flipH="1">
                <a:off x="1157300" y="2597938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3" name="Google Shape;2023;p52"/>
              <p:cNvCxnSpPr/>
              <p:nvPr/>
            </p:nvCxnSpPr>
            <p:spPr>
              <a:xfrm>
                <a:off x="1662125" y="2597938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24" name="Google Shape;2024;p52"/>
            <p:cNvCxnSpPr/>
            <p:nvPr/>
          </p:nvCxnSpPr>
          <p:spPr>
            <a:xfrm>
              <a:off x="1781175" y="1988338"/>
              <a:ext cx="255000" cy="130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5" name="Google Shape;2025;p52"/>
          <p:cNvGrpSpPr/>
          <p:nvPr/>
        </p:nvGrpSpPr>
        <p:grpSpPr>
          <a:xfrm>
            <a:off x="5711580" y="4266981"/>
            <a:ext cx="2679409" cy="1928465"/>
            <a:chOff x="6681799" y="2992938"/>
            <a:chExt cx="2009557" cy="1446349"/>
          </a:xfrm>
        </p:grpSpPr>
        <p:grpSp>
          <p:nvGrpSpPr>
            <p:cNvPr id="2026" name="Google Shape;2026;p52"/>
            <p:cNvGrpSpPr/>
            <p:nvPr/>
          </p:nvGrpSpPr>
          <p:grpSpPr>
            <a:xfrm>
              <a:off x="6681799" y="2992938"/>
              <a:ext cx="2009557" cy="1446349"/>
              <a:chOff x="409586" y="1707063"/>
              <a:chExt cx="2009557" cy="1446349"/>
            </a:xfrm>
          </p:grpSpPr>
          <p:grpSp>
            <p:nvGrpSpPr>
              <p:cNvPr id="2027" name="Google Shape;2027;p52"/>
              <p:cNvGrpSpPr/>
              <p:nvPr/>
            </p:nvGrpSpPr>
            <p:grpSpPr>
              <a:xfrm>
                <a:off x="883812" y="1866628"/>
                <a:ext cx="1266737" cy="984510"/>
                <a:chOff x="981927" y="1885848"/>
                <a:chExt cx="1168361" cy="908052"/>
              </a:xfrm>
            </p:grpSpPr>
            <p:sp>
              <p:nvSpPr>
                <p:cNvPr id="2028" name="Google Shape;2028;p52"/>
                <p:cNvSpPr/>
                <p:nvPr/>
              </p:nvSpPr>
              <p:spPr>
                <a:xfrm>
                  <a:off x="981927" y="2171700"/>
                  <a:ext cx="718200" cy="622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4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  <p:sp>
              <p:nvSpPr>
                <p:cNvPr id="2029" name="Google Shape;2029;p52"/>
                <p:cNvSpPr/>
                <p:nvPr/>
              </p:nvSpPr>
              <p:spPr>
                <a:xfrm rot="-519588">
                  <a:off x="1553547" y="1924967"/>
                  <a:ext cx="559883" cy="532262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solidFill>
                  <a:schemeClr val="accent4"/>
                </a:solidFill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1867"/>
                </a:p>
              </p:txBody>
            </p:sp>
          </p:grpSp>
          <p:sp>
            <p:nvSpPr>
              <p:cNvPr id="2030" name="Google Shape;2030;p52"/>
              <p:cNvSpPr txBox="1"/>
              <p:nvPr/>
            </p:nvSpPr>
            <p:spPr>
              <a:xfrm>
                <a:off x="797312" y="2902313"/>
                <a:ext cx="3939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r>
                  <a:rPr lang="en" sz="1200" b="1" baseline="-25000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2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1" name="Google Shape;2031;p52"/>
              <p:cNvSpPr txBox="1"/>
              <p:nvPr/>
            </p:nvSpPr>
            <p:spPr>
              <a:xfrm>
                <a:off x="1366443" y="2817776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2" name="Google Shape;2032;p52"/>
              <p:cNvSpPr txBox="1"/>
              <p:nvPr/>
            </p:nvSpPr>
            <p:spPr>
              <a:xfrm>
                <a:off x="1914131" y="2432013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3" name="Google Shape;2033;p52"/>
              <p:cNvSpPr txBox="1"/>
              <p:nvPr/>
            </p:nvSpPr>
            <p:spPr>
              <a:xfrm>
                <a:off x="409586" y="2388100"/>
                <a:ext cx="563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r>
                  <a:rPr lang="en" sz="1333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—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4" name="Google Shape;2034;p52"/>
              <p:cNvSpPr txBox="1"/>
              <p:nvPr/>
            </p:nvSpPr>
            <p:spPr>
              <a:xfrm>
                <a:off x="1614206" y="1707063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5" name="Google Shape;2035;p52"/>
              <p:cNvSpPr txBox="1"/>
              <p:nvPr/>
            </p:nvSpPr>
            <p:spPr>
              <a:xfrm>
                <a:off x="2128443" y="1914091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36" name="Google Shape;2036;p52"/>
              <p:cNvSpPr txBox="1"/>
              <p:nvPr/>
            </p:nvSpPr>
            <p:spPr>
              <a:xfrm>
                <a:off x="661588" y="1893850"/>
                <a:ext cx="4479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O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cxnSp>
            <p:nvCxnSpPr>
              <p:cNvPr id="2037" name="Google Shape;2037;p52"/>
              <p:cNvCxnSpPr/>
              <p:nvPr/>
            </p:nvCxnSpPr>
            <p:spPr>
              <a:xfrm flipH="1">
                <a:off x="1004643" y="2850007"/>
                <a:ext cx="51000" cy="8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8" name="Google Shape;2038;p52"/>
              <p:cNvCxnSpPr>
                <a:stCxn id="2028" idx="4"/>
              </p:cNvCxnSpPr>
              <p:nvPr/>
            </p:nvCxnSpPr>
            <p:spPr>
              <a:xfrm rot="10800000">
                <a:off x="967860" y="2091949"/>
                <a:ext cx="84600" cy="8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9" name="Google Shape;2039;p52"/>
              <p:cNvCxnSpPr>
                <a:stCxn id="2029" idx="5"/>
              </p:cNvCxnSpPr>
              <p:nvPr/>
            </p:nvCxnSpPr>
            <p:spPr>
              <a:xfrm rot="10800000" flipH="1">
                <a:off x="2096875" y="2057841"/>
                <a:ext cx="99600" cy="26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40" name="Google Shape;2040;p52"/>
            <p:cNvGrpSpPr/>
            <p:nvPr/>
          </p:nvGrpSpPr>
          <p:grpSpPr>
            <a:xfrm>
              <a:off x="7209456" y="3514913"/>
              <a:ext cx="666750" cy="311925"/>
              <a:chOff x="1147775" y="2588413"/>
              <a:chExt cx="666750" cy="311925"/>
            </a:xfrm>
          </p:grpSpPr>
          <p:cxnSp>
            <p:nvCxnSpPr>
              <p:cNvPr id="2041" name="Google Shape;2041;p52"/>
              <p:cNvCxnSpPr/>
              <p:nvPr/>
            </p:nvCxnSpPr>
            <p:spPr>
              <a:xfrm flipH="1">
                <a:off x="1147775" y="2588413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2" name="Google Shape;2042;p52"/>
              <p:cNvCxnSpPr/>
              <p:nvPr/>
            </p:nvCxnSpPr>
            <p:spPr>
              <a:xfrm>
                <a:off x="1662125" y="2597938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43" name="Google Shape;2043;p52"/>
            <p:cNvCxnSpPr/>
            <p:nvPr/>
          </p:nvCxnSpPr>
          <p:spPr>
            <a:xfrm>
              <a:off x="8059550" y="3281550"/>
              <a:ext cx="255000" cy="130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4" name="Google Shape;2044;p52"/>
            <p:cNvCxnSpPr/>
            <p:nvPr/>
          </p:nvCxnSpPr>
          <p:spPr>
            <a:xfrm rot="10800000">
              <a:off x="7361725" y="4079275"/>
              <a:ext cx="37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45" name="Google Shape;2045;p52"/>
          <p:cNvGrpSpPr/>
          <p:nvPr/>
        </p:nvGrpSpPr>
        <p:grpSpPr>
          <a:xfrm>
            <a:off x="6205782" y="2087539"/>
            <a:ext cx="2139928" cy="1601843"/>
            <a:chOff x="6781242" y="1542551"/>
            <a:chExt cx="1604946" cy="1201382"/>
          </a:xfrm>
        </p:grpSpPr>
        <p:grpSp>
          <p:nvGrpSpPr>
            <p:cNvPr id="2046" name="Google Shape;2046;p52"/>
            <p:cNvGrpSpPr/>
            <p:nvPr/>
          </p:nvGrpSpPr>
          <p:grpSpPr>
            <a:xfrm>
              <a:off x="6781242" y="1542551"/>
              <a:ext cx="1604946" cy="1201382"/>
              <a:chOff x="7048511" y="1702313"/>
              <a:chExt cx="1487025" cy="1113113"/>
            </a:xfrm>
          </p:grpSpPr>
          <p:sp>
            <p:nvSpPr>
              <p:cNvPr id="2047" name="Google Shape;2047;p52"/>
              <p:cNvSpPr/>
              <p:nvPr/>
            </p:nvSpPr>
            <p:spPr>
              <a:xfrm>
                <a:off x="7368040" y="1949550"/>
                <a:ext cx="718200" cy="6222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54E5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2048" name="Google Shape;2048;p52"/>
              <p:cNvSpPr txBox="1"/>
              <p:nvPr/>
            </p:nvSpPr>
            <p:spPr>
              <a:xfrm>
                <a:off x="7926469" y="1702313"/>
                <a:ext cx="296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O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49" name="Google Shape;2049;p52"/>
              <p:cNvSpPr txBox="1"/>
              <p:nvPr/>
            </p:nvSpPr>
            <p:spPr>
              <a:xfrm>
                <a:off x="7077075" y="1702325"/>
                <a:ext cx="4809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r>
                  <a:rPr lang="en" sz="1200" b="1" baseline="-25000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3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C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50" name="Google Shape;2050;p52"/>
              <p:cNvSpPr txBox="1"/>
              <p:nvPr/>
            </p:nvSpPr>
            <p:spPr>
              <a:xfrm>
                <a:off x="7052868" y="2135091"/>
                <a:ext cx="2907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51" name="Google Shape;2051;p52"/>
              <p:cNvSpPr txBox="1"/>
              <p:nvPr/>
            </p:nvSpPr>
            <p:spPr>
              <a:xfrm>
                <a:off x="7048511" y="2473825"/>
                <a:ext cx="563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r>
                  <a:rPr lang="en" sz="1333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—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52" name="Google Shape;2052;p52"/>
              <p:cNvSpPr txBox="1"/>
              <p:nvPr/>
            </p:nvSpPr>
            <p:spPr>
              <a:xfrm>
                <a:off x="7972436" y="2130925"/>
                <a:ext cx="563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r>
                  <a:rPr lang="en" sz="1333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—</a:t>
                </a:r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H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2053" name="Google Shape;2053;p52"/>
              <p:cNvSpPr txBox="1"/>
              <p:nvPr/>
            </p:nvSpPr>
            <p:spPr>
              <a:xfrm>
                <a:off x="7926469" y="2564325"/>
                <a:ext cx="296100" cy="25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b="1">
                    <a:solidFill>
                      <a:schemeClr val="dk1"/>
                    </a:solidFill>
                    <a:latin typeface="Oxygen"/>
                    <a:ea typeface="Oxygen"/>
                    <a:cs typeface="Oxygen"/>
                    <a:sym typeface="Oxygen"/>
                  </a:rPr>
                  <a:t>O</a:t>
                </a:r>
                <a:endParaRPr sz="1200" b="1" baseline="-250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cxnSp>
            <p:nvCxnSpPr>
              <p:cNvPr id="2054" name="Google Shape;2054;p52"/>
              <p:cNvCxnSpPr>
                <a:endCxn id="2047" idx="3"/>
              </p:cNvCxnSpPr>
              <p:nvPr/>
            </p:nvCxnSpPr>
            <p:spPr>
              <a:xfrm>
                <a:off x="7276840" y="2260650"/>
                <a:ext cx="91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52"/>
              <p:cNvCxnSpPr/>
              <p:nvPr/>
            </p:nvCxnSpPr>
            <p:spPr>
              <a:xfrm rot="10800000">
                <a:off x="7440144" y="1863256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6" name="Google Shape;2056;p52"/>
              <p:cNvCxnSpPr/>
              <p:nvPr/>
            </p:nvCxnSpPr>
            <p:spPr>
              <a:xfrm rot="10800000" flipH="1">
                <a:off x="7923538" y="1863256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7" name="Google Shape;2057;p52"/>
              <p:cNvCxnSpPr/>
              <p:nvPr/>
            </p:nvCxnSpPr>
            <p:spPr>
              <a:xfrm>
                <a:off x="7918775" y="2575250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52"/>
              <p:cNvCxnSpPr/>
              <p:nvPr/>
            </p:nvCxnSpPr>
            <p:spPr>
              <a:xfrm>
                <a:off x="7940206" y="2551438"/>
                <a:ext cx="87000" cy="8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9" name="Google Shape;2059;p52"/>
            <p:cNvGrpSpPr/>
            <p:nvPr/>
          </p:nvGrpSpPr>
          <p:grpSpPr>
            <a:xfrm>
              <a:off x="7189278" y="1868039"/>
              <a:ext cx="657225" cy="302400"/>
              <a:chOff x="1157300" y="3512338"/>
              <a:chExt cx="657225" cy="302400"/>
            </a:xfrm>
          </p:grpSpPr>
          <p:cxnSp>
            <p:nvCxnSpPr>
              <p:cNvPr id="2060" name="Google Shape;2060;p52"/>
              <p:cNvCxnSpPr/>
              <p:nvPr/>
            </p:nvCxnSpPr>
            <p:spPr>
              <a:xfrm flipH="1">
                <a:off x="1157300" y="3512338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1" name="Google Shape;2061;p52"/>
              <p:cNvCxnSpPr/>
              <p:nvPr/>
            </p:nvCxnSpPr>
            <p:spPr>
              <a:xfrm>
                <a:off x="1662125" y="3512338"/>
                <a:ext cx="152400" cy="30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1" name="Google Shape;1985;p52">
            <a:extLst>
              <a:ext uri="{FF2B5EF4-FFF2-40B4-BE49-F238E27FC236}">
                <a16:creationId xmlns:a16="http://schemas.microsoft.com/office/drawing/2014/main" id="{00B3DC18-BC5C-EC98-BB8C-FADE84154D78}"/>
              </a:ext>
            </a:extLst>
          </p:cNvPr>
          <p:cNvSpPr txBox="1">
            <a:spLocks/>
          </p:cNvSpPr>
          <p:nvPr/>
        </p:nvSpPr>
        <p:spPr>
          <a:xfrm>
            <a:off x="792186" y="1087526"/>
            <a:ext cx="1029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4267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Oxygen"/>
                <a:sym typeface="Oxygen"/>
              </a:rPr>
              <a:t>Ou des pièces dont on a besoin pour le puzzle génétique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High School 9th grade: Molecular Genetics by Slidesgo">
  <a:themeElements>
    <a:clrScheme name="Simple Light">
      <a:dk1>
        <a:srgbClr val="2B292E"/>
      </a:dk1>
      <a:lt1>
        <a:srgbClr val="BAC5FF"/>
      </a:lt1>
      <a:dk2>
        <a:srgbClr val="E54E55"/>
      </a:dk2>
      <a:lt2>
        <a:srgbClr val="4A66DD"/>
      </a:lt2>
      <a:accent1>
        <a:srgbClr val="788BF1"/>
      </a:accent1>
      <a:accent2>
        <a:srgbClr val="FF7C67"/>
      </a:accent2>
      <a:accent3>
        <a:srgbClr val="FA9E84"/>
      </a:accent3>
      <a:accent4>
        <a:srgbClr val="FFFFFF"/>
      </a:accent4>
      <a:accent5>
        <a:srgbClr val="FFFFFF"/>
      </a:accent5>
      <a:accent6>
        <a:srgbClr val="FFFFFF"/>
      </a:accent6>
      <a:hlink>
        <a:srgbClr val="2B2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Subject for High School 9th grade_ Molecular Genetics by Slidesgo </Template>
  <TotalTime>1482</TotalTime>
  <Words>1016</Words>
  <Application>Microsoft Office PowerPoint</Application>
  <PresentationFormat>Widescreen</PresentationFormat>
  <Paragraphs>166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Abril Fatface</vt:lpstr>
      <vt:lpstr>Arial</vt:lpstr>
      <vt:lpstr>Cairo</vt:lpstr>
      <vt:lpstr>Calibri</vt:lpstr>
      <vt:lpstr>Catamaran</vt:lpstr>
      <vt:lpstr>Oxygen</vt:lpstr>
      <vt:lpstr>Proxima Nova</vt:lpstr>
      <vt:lpstr>Proxima Nova Semibold</vt:lpstr>
      <vt:lpstr>Sylfaen</vt:lpstr>
      <vt:lpstr>Times New Roman</vt:lpstr>
      <vt:lpstr>Science Subject for High School 9th grade: Molecular Genetics by Slidesgo</vt:lpstr>
      <vt:lpstr>Slidesgo Final Pages</vt:lpstr>
      <vt:lpstr> L’AVENIR DE L’HUMANITÉ       - une vision scientifique risquée - </vt:lpstr>
      <vt:lpstr>PowerPoint Presentation</vt:lpstr>
      <vt:lpstr>L’INTRODUCTION EN GÉNÉTIQUE</vt:lpstr>
      <vt:lpstr>INTRODUCTION EN GÉNÉTIQUE</vt:lpstr>
      <vt:lpstr>Enfin… c’est quoi la génétique?</vt:lpstr>
      <vt:lpstr>Des notions en génétique</vt:lpstr>
      <vt:lpstr>PowerPoint Presentation</vt:lpstr>
      <vt:lpstr>ARN</vt:lpstr>
      <vt:lpstr>ADENINE-A</vt:lpstr>
      <vt:lpstr>PowerPoint Presentation</vt:lpstr>
      <vt:lpstr>PowerPoint Presentation</vt:lpstr>
      <vt:lpstr>CRISPR Cas9</vt:lpstr>
      <vt:lpstr>Qu’est-ce que c’est CRISPR?</vt:lpstr>
      <vt:lpstr>PowerPoint Presentation</vt:lpstr>
      <vt:lpstr>ÉVOLUTION</vt:lpstr>
      <vt:lpstr>L'industrie alimentaire  </vt:lpstr>
      <vt:lpstr>Outils du génie génétique</vt:lpstr>
      <vt:lpstr>CRISPR : OGM ou nouvelle espèce ?</vt:lpstr>
      <vt:lpstr>Les nouvelles techniques d’édition du génome, de type Crispr-Cas9  NBT</vt:lpstr>
      <vt:lpstr>A PICTURE IS WORTH A THOUSAND WORDS</vt:lpstr>
      <vt:lpstr>PowerPoint Presentation</vt:lpstr>
      <vt:lpstr>La jeunesse éternelle</vt:lpstr>
      <vt:lpstr>Un remède miracle contre le cancer</vt:lpstr>
      <vt:lpstr>PowerPoint Presentation</vt:lpstr>
      <vt:lpstr>LES RISQUES</vt:lpstr>
      <vt:lpstr>PowerPoint Presentation</vt:lpstr>
      <vt:lpstr>«Quand j’aurai 90 ans, serai-je satisfaite de ce que  nous avons accompli avec cette technologie?  Ou souhaiterai-je n’avoir jamais découvert  comment elle fonctionne?»  - Jennifer Doudna</vt:lpstr>
      <vt:lpstr>PowerPoint Presentation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manipulation                  genetique</dc:title>
  <dc:creator>Daniela Mincu</dc:creator>
  <cp:lastModifiedBy>Max 42</cp:lastModifiedBy>
  <cp:revision>58</cp:revision>
  <dcterms:created xsi:type="dcterms:W3CDTF">2022-03-21T14:09:38Z</dcterms:created>
  <dcterms:modified xsi:type="dcterms:W3CDTF">2022-05-23T19:24:02Z</dcterms:modified>
</cp:coreProperties>
</file>